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sldIdLst>
    <p:sldId id="257" r:id="rId2"/>
    <p:sldId id="258" r:id="rId3"/>
    <p:sldId id="271" r:id="rId4"/>
    <p:sldId id="260" r:id="rId5"/>
    <p:sldId id="261" r:id="rId6"/>
    <p:sldId id="262" r:id="rId7"/>
    <p:sldId id="263" r:id="rId8"/>
    <p:sldId id="267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66" r:id="rId22"/>
    <p:sldId id="265" r:id="rId23"/>
    <p:sldId id="264" r:id="rId24"/>
    <p:sldId id="268" r:id="rId25"/>
    <p:sldId id="269" r:id="rId26"/>
    <p:sldId id="272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2EE0B-0FD3-4A5A-AC7D-CDFBF73C6AFA}" v="425" dt="2021-06-06T07:51:55.883"/>
    <p1510:client id="{364B7541-05C5-4359-9ADB-04F9EB13A9B0}" v="2057" dt="2021-06-06T17:37:59.857"/>
    <p1510:client id="{6695C640-24FF-41A3-8022-3798A2DB91E6}" v="1870" dt="2021-06-06T09:43:11.302"/>
    <p1510:client id="{8AA93AB4-CF5E-4926-BAF7-4579A67F5BBD}" v="6" dt="2021-06-06T07:37:04.592"/>
    <p1510:client id="{8CF7601F-38A6-4C6F-9112-47E7A6B4BBA0}" v="62" dt="2021-06-08T05:46:53.437"/>
    <p1510:client id="{A811B2ED-706A-4745-AFC6-0F10F4523B45}" v="90" dt="2021-06-08T06:07:44.009"/>
    <p1510:client id="{D5CF10CB-506D-4C2C-9855-91BDC81DAD05}" v="1664" dt="2021-06-06T19:40:50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714FC-B1B7-4ED2-9A97-AEC517E1772B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314CD1-6E1F-420F-8E59-188871B2429E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Member #1</a:t>
          </a:r>
          <a:endParaRPr lang="en-US"/>
        </a:p>
      </dgm:t>
    </dgm:pt>
    <dgm:pt modelId="{862258B0-7B1F-47C1-B569-DA49364E5577}" type="parTrans" cxnId="{1BB54741-39F3-4D83-BB8B-779849DF4CD5}">
      <dgm:prSet/>
      <dgm:spPr/>
      <dgm:t>
        <a:bodyPr/>
        <a:lstStyle/>
        <a:p>
          <a:endParaRPr lang="en-US"/>
        </a:p>
      </dgm:t>
    </dgm:pt>
    <dgm:pt modelId="{A2B998DB-F37D-4113-8F85-FAF5DAF3400A}" type="sibTrans" cxnId="{1BB54741-39F3-4D83-BB8B-779849DF4CD5}">
      <dgm:prSet/>
      <dgm:spPr/>
      <dgm:t>
        <a:bodyPr/>
        <a:lstStyle/>
        <a:p>
          <a:endParaRPr lang="en-US"/>
        </a:p>
      </dgm:t>
    </dgm:pt>
    <dgm:pt modelId="{EF977555-9966-4B74-9513-704152E6F73F}">
      <dgm:prSet/>
      <dgm:spPr/>
      <dgm:t>
        <a:bodyPr/>
        <a:lstStyle/>
        <a:p>
          <a:pPr rtl="0"/>
          <a:r>
            <a:rPr lang="en-US"/>
            <a:t>Priyanka Singh</a:t>
          </a:r>
        </a:p>
      </dgm:t>
    </dgm:pt>
    <dgm:pt modelId="{173F9C34-5046-4225-BF7D-F96FB135A14A}" type="parTrans" cxnId="{2D47CCAC-C790-4F60-942F-34E4A47415E1}">
      <dgm:prSet/>
      <dgm:spPr/>
      <dgm:t>
        <a:bodyPr/>
        <a:lstStyle/>
        <a:p>
          <a:endParaRPr lang="en-US"/>
        </a:p>
      </dgm:t>
    </dgm:pt>
    <dgm:pt modelId="{A339EF93-9B71-4EB5-9704-1263385913F0}" type="sibTrans" cxnId="{2D47CCAC-C790-4F60-942F-34E4A47415E1}">
      <dgm:prSet/>
      <dgm:spPr/>
      <dgm:t>
        <a:bodyPr/>
        <a:lstStyle/>
        <a:p>
          <a:endParaRPr lang="en-US"/>
        </a:p>
      </dgm:t>
    </dgm:pt>
    <dgm:pt modelId="{B668D1C3-9A52-4A12-9009-6B69D242B794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Member #2</a:t>
          </a:r>
          <a:endParaRPr lang="en-US"/>
        </a:p>
      </dgm:t>
    </dgm:pt>
    <dgm:pt modelId="{750A4314-725D-4DAF-AFC9-C44DF0DA78C8}" type="parTrans" cxnId="{5012346F-424C-4D0C-AE2B-93D6DAF937BF}">
      <dgm:prSet/>
      <dgm:spPr/>
      <dgm:t>
        <a:bodyPr/>
        <a:lstStyle/>
        <a:p>
          <a:endParaRPr lang="en-US"/>
        </a:p>
      </dgm:t>
    </dgm:pt>
    <dgm:pt modelId="{6B6C556E-217C-4B79-91C3-7CA9F031A802}" type="sibTrans" cxnId="{5012346F-424C-4D0C-AE2B-93D6DAF937BF}">
      <dgm:prSet/>
      <dgm:spPr/>
      <dgm:t>
        <a:bodyPr/>
        <a:lstStyle/>
        <a:p>
          <a:endParaRPr lang="en-US"/>
        </a:p>
      </dgm:t>
    </dgm:pt>
    <dgm:pt modelId="{E0CF5AFD-C7CD-4341-8797-8A0F4AE9304B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Gaurav Kumar</a:t>
          </a:r>
          <a:endParaRPr lang="en-US"/>
        </a:p>
      </dgm:t>
    </dgm:pt>
    <dgm:pt modelId="{483A400F-1991-45BD-A36B-58DC38EAB15C}" type="parTrans" cxnId="{D8D96E17-A298-4948-8C99-A6441B74E356}">
      <dgm:prSet/>
      <dgm:spPr/>
      <dgm:t>
        <a:bodyPr/>
        <a:lstStyle/>
        <a:p>
          <a:endParaRPr lang="en-US"/>
        </a:p>
      </dgm:t>
    </dgm:pt>
    <dgm:pt modelId="{D4D0DBCD-79C7-4E74-8BBF-D5E0A4908D51}" type="sibTrans" cxnId="{D8D96E17-A298-4948-8C99-A6441B74E356}">
      <dgm:prSet/>
      <dgm:spPr/>
      <dgm:t>
        <a:bodyPr/>
        <a:lstStyle/>
        <a:p>
          <a:endParaRPr lang="en-US"/>
        </a:p>
      </dgm:t>
    </dgm:pt>
    <dgm:pt modelId="{CA5D1392-624A-46BA-92E6-B2BF5331B751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Member #4</a:t>
          </a:r>
          <a:endParaRPr lang="en-US"/>
        </a:p>
      </dgm:t>
    </dgm:pt>
    <dgm:pt modelId="{D4E81B79-A477-4CFD-9A0D-5A3B712A4DBE}" type="parTrans" cxnId="{F286EC96-67F0-42FB-8812-D9C466B36295}">
      <dgm:prSet/>
      <dgm:spPr/>
      <dgm:t>
        <a:bodyPr/>
        <a:lstStyle/>
        <a:p>
          <a:endParaRPr lang="en-US"/>
        </a:p>
      </dgm:t>
    </dgm:pt>
    <dgm:pt modelId="{A7B90686-5B82-4661-A742-43927CE243DA}" type="sibTrans" cxnId="{F286EC96-67F0-42FB-8812-D9C466B36295}">
      <dgm:prSet/>
      <dgm:spPr/>
      <dgm:t>
        <a:bodyPr/>
        <a:lstStyle/>
        <a:p>
          <a:endParaRPr lang="en-US"/>
        </a:p>
      </dgm:t>
    </dgm:pt>
    <dgm:pt modelId="{947CCE6C-1B09-4B65-A545-387B7E2D4622}">
      <dgm:prSet/>
      <dgm:spPr/>
      <dgm:t>
        <a:bodyPr/>
        <a:lstStyle/>
        <a:p>
          <a:r>
            <a:rPr lang="en-US">
              <a:latin typeface="Century Gothic" panose="020B0502020202020204"/>
            </a:rPr>
            <a:t>Shubham</a:t>
          </a:r>
          <a:r>
            <a:rPr lang="en-US"/>
            <a:t> Kumar</a:t>
          </a:r>
        </a:p>
      </dgm:t>
    </dgm:pt>
    <dgm:pt modelId="{A9480968-9700-469B-9501-E2C000E85F92}" type="parTrans" cxnId="{8868EDE5-6C2B-421A-BF74-5781F364D6CC}">
      <dgm:prSet/>
      <dgm:spPr/>
      <dgm:t>
        <a:bodyPr/>
        <a:lstStyle/>
        <a:p>
          <a:endParaRPr lang="en-US"/>
        </a:p>
      </dgm:t>
    </dgm:pt>
    <dgm:pt modelId="{AF2E74E0-D7E6-4383-8DDB-96B22FB694A4}" type="sibTrans" cxnId="{8868EDE5-6C2B-421A-BF74-5781F364D6CC}">
      <dgm:prSet/>
      <dgm:spPr/>
      <dgm:t>
        <a:bodyPr/>
        <a:lstStyle/>
        <a:p>
          <a:endParaRPr lang="en-US"/>
        </a:p>
      </dgm:t>
    </dgm:pt>
    <dgm:pt modelId="{D71F18C2-4726-464A-99F1-409A10D97B67}">
      <dgm:prSet phldr="0"/>
      <dgm:spPr/>
      <dgm:t>
        <a:bodyPr/>
        <a:lstStyle/>
        <a:p>
          <a:r>
            <a:rPr lang="en-US"/>
            <a:t>1751235</a:t>
          </a:r>
        </a:p>
      </dgm:t>
    </dgm:pt>
    <dgm:pt modelId="{11D992D7-86CB-4E5E-B77E-11D005F3518F}" type="parTrans" cxnId="{0F58D705-3AA2-46DF-BFFE-398F7D4598F3}">
      <dgm:prSet/>
      <dgm:spPr/>
    </dgm:pt>
    <dgm:pt modelId="{1D29C04C-863A-48E3-A191-F11DAE0DCB72}" type="sibTrans" cxnId="{0F58D705-3AA2-46DF-BFFE-398F7D4598F3}">
      <dgm:prSet/>
      <dgm:spPr/>
    </dgm:pt>
    <dgm:pt modelId="{B0FE40A1-782B-4B78-9154-D75D515C9906}">
      <dgm:prSet phldr="0"/>
      <dgm:spPr/>
      <dgm:t>
        <a:bodyPr/>
        <a:lstStyle/>
        <a:p>
          <a:r>
            <a:rPr lang="en-US">
              <a:latin typeface="Century Gothic" panose="020B0502020202020204"/>
            </a:rPr>
            <a:t>1751132</a:t>
          </a:r>
        </a:p>
      </dgm:t>
    </dgm:pt>
    <dgm:pt modelId="{EC09E21F-752D-44A9-AD55-051B42D02D75}" type="parTrans" cxnId="{0374A8C5-71E7-46ED-A253-8FEC9DB75BF0}">
      <dgm:prSet/>
      <dgm:spPr/>
    </dgm:pt>
    <dgm:pt modelId="{44E4864E-2D82-4E1D-9EB8-F7B8C0B7C65A}" type="sibTrans" cxnId="{0374A8C5-71E7-46ED-A253-8FEC9DB75BF0}">
      <dgm:prSet/>
      <dgm:spPr/>
    </dgm:pt>
    <dgm:pt modelId="{E8D93B7A-7B52-444A-B276-F4F05E3C8B40}">
      <dgm:prSet phldr="0"/>
      <dgm:spPr/>
      <dgm:t>
        <a:bodyPr/>
        <a:lstStyle/>
        <a:p>
          <a:r>
            <a:rPr lang="en-US">
              <a:latin typeface="Century Gothic" panose="020B0502020202020204"/>
            </a:rPr>
            <a:t>1751102</a:t>
          </a:r>
        </a:p>
      </dgm:t>
    </dgm:pt>
    <dgm:pt modelId="{BCC14B73-CDDD-4BBA-917B-CE60A4F4BFAD}" type="parTrans" cxnId="{C897E04D-A569-43C6-BF45-9F3609FA12B2}">
      <dgm:prSet/>
      <dgm:spPr/>
    </dgm:pt>
    <dgm:pt modelId="{B1585165-8653-4BE9-A626-C6736DA8F895}" type="sibTrans" cxnId="{C897E04D-A569-43C6-BF45-9F3609FA12B2}">
      <dgm:prSet/>
      <dgm:spPr/>
    </dgm:pt>
    <dgm:pt modelId="{728A4969-974C-4658-A0D7-A3251D895BE8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Prabal Srivastava</a:t>
          </a:r>
          <a:endParaRPr lang="en-US"/>
        </a:p>
      </dgm:t>
    </dgm:pt>
    <dgm:pt modelId="{D8CE91D7-FBE6-4053-81BF-7C080C7E0AE4}" type="parTrans" cxnId="{AFC1BB95-0986-4E91-B493-5B7F0FD362B9}">
      <dgm:prSet/>
      <dgm:spPr/>
    </dgm:pt>
    <dgm:pt modelId="{8505CCB2-E123-455C-8FA6-58D227BF8852}" type="sibTrans" cxnId="{AFC1BB95-0986-4E91-B493-5B7F0FD362B9}">
      <dgm:prSet/>
      <dgm:spPr/>
    </dgm:pt>
    <dgm:pt modelId="{5F52EA8B-AF69-4379-9CB4-422CA1964261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Member #3</a:t>
          </a:r>
        </a:p>
      </dgm:t>
    </dgm:pt>
    <dgm:pt modelId="{54383ABE-8DF7-41BB-A9FC-EB4EFC7B30BA}" type="parTrans" cxnId="{6061273A-D2A7-4086-8923-EFC70B9D20BA}">
      <dgm:prSet/>
      <dgm:spPr/>
    </dgm:pt>
    <dgm:pt modelId="{CB816494-28FC-4E2C-8054-42836A9C3D20}" type="sibTrans" cxnId="{6061273A-D2A7-4086-8923-EFC70B9D20BA}">
      <dgm:prSet/>
      <dgm:spPr/>
    </dgm:pt>
    <dgm:pt modelId="{B38627C8-6D21-452C-8D54-1D28C717CBBB}">
      <dgm:prSet phldr="0"/>
      <dgm:spPr/>
      <dgm:t>
        <a:bodyPr/>
        <a:lstStyle/>
        <a:p>
          <a:r>
            <a:rPr lang="en-US">
              <a:latin typeface="Century Gothic" panose="020B0502020202020204"/>
            </a:rPr>
            <a:t>1751131</a:t>
          </a:r>
        </a:p>
      </dgm:t>
    </dgm:pt>
    <dgm:pt modelId="{5E65DEC6-C118-4118-81B7-DF5E3977AF86}" type="parTrans" cxnId="{70A0799B-6838-4B8A-8A0B-CE5A9B8C2D8C}">
      <dgm:prSet/>
      <dgm:spPr/>
    </dgm:pt>
    <dgm:pt modelId="{51142BD2-F28A-41B1-8509-A19AE47120C8}" type="sibTrans" cxnId="{70A0799B-6838-4B8A-8A0B-CE5A9B8C2D8C}">
      <dgm:prSet/>
      <dgm:spPr/>
    </dgm:pt>
    <dgm:pt modelId="{B1B600D8-CFBA-4C19-BFFB-F02E36D23293}" type="pres">
      <dgm:prSet presAssocID="{2CF714FC-B1B7-4ED2-9A97-AEC517E1772B}" presName="Name0" presStyleCnt="0">
        <dgm:presLayoutVars>
          <dgm:dir/>
          <dgm:animLvl val="lvl"/>
          <dgm:resizeHandles val="exact"/>
        </dgm:presLayoutVars>
      </dgm:prSet>
      <dgm:spPr/>
    </dgm:pt>
    <dgm:pt modelId="{3B5C60D6-47AE-4B20-98E8-6FCF3F06B70C}" type="pres">
      <dgm:prSet presAssocID="{38314CD1-6E1F-420F-8E59-188871B2429E}" presName="composite" presStyleCnt="0"/>
      <dgm:spPr/>
    </dgm:pt>
    <dgm:pt modelId="{9BF876E4-1EFF-4140-AF60-2D3175D83C35}" type="pres">
      <dgm:prSet presAssocID="{38314CD1-6E1F-420F-8E59-188871B2429E}" presName="parTx" presStyleLbl="alignNode1" presStyleIdx="0" presStyleCnt="4">
        <dgm:presLayoutVars>
          <dgm:chMax val="0"/>
          <dgm:chPref val="0"/>
        </dgm:presLayoutVars>
      </dgm:prSet>
      <dgm:spPr/>
    </dgm:pt>
    <dgm:pt modelId="{B6D061C6-D173-49A4-A6CE-DF10636FE2C0}" type="pres">
      <dgm:prSet presAssocID="{38314CD1-6E1F-420F-8E59-188871B2429E}" presName="desTx" presStyleLbl="alignAccFollowNode1" presStyleIdx="0" presStyleCnt="4">
        <dgm:presLayoutVars/>
      </dgm:prSet>
      <dgm:spPr/>
    </dgm:pt>
    <dgm:pt modelId="{39C33B5E-668A-4BF7-8173-7EE9F9D84432}" type="pres">
      <dgm:prSet presAssocID="{A2B998DB-F37D-4113-8F85-FAF5DAF3400A}" presName="space" presStyleCnt="0"/>
      <dgm:spPr/>
    </dgm:pt>
    <dgm:pt modelId="{05A353A3-19BA-4D1C-8EEA-F0055DB9B5AB}" type="pres">
      <dgm:prSet presAssocID="{B668D1C3-9A52-4A12-9009-6B69D242B794}" presName="composite" presStyleCnt="0"/>
      <dgm:spPr/>
    </dgm:pt>
    <dgm:pt modelId="{FEB3A4FC-A97B-4F84-B0A3-8260A9F6EDA0}" type="pres">
      <dgm:prSet presAssocID="{B668D1C3-9A52-4A12-9009-6B69D242B794}" presName="parTx" presStyleLbl="alignNode1" presStyleIdx="1" presStyleCnt="4">
        <dgm:presLayoutVars>
          <dgm:chMax val="0"/>
          <dgm:chPref val="0"/>
        </dgm:presLayoutVars>
      </dgm:prSet>
      <dgm:spPr/>
    </dgm:pt>
    <dgm:pt modelId="{E01B180F-6947-41DB-894A-A67FA1BB7A8B}" type="pres">
      <dgm:prSet presAssocID="{B668D1C3-9A52-4A12-9009-6B69D242B794}" presName="desTx" presStyleLbl="alignAccFollowNode1" presStyleIdx="1" presStyleCnt="4">
        <dgm:presLayoutVars/>
      </dgm:prSet>
      <dgm:spPr/>
    </dgm:pt>
    <dgm:pt modelId="{7A880343-FD45-46E6-B62B-FE36F8E49627}" type="pres">
      <dgm:prSet presAssocID="{6B6C556E-217C-4B79-91C3-7CA9F031A802}" presName="space" presStyleCnt="0"/>
      <dgm:spPr/>
    </dgm:pt>
    <dgm:pt modelId="{CF767C1B-2393-4FED-A574-9FB843A11684}" type="pres">
      <dgm:prSet presAssocID="{5F52EA8B-AF69-4379-9CB4-422CA1964261}" presName="composite" presStyleCnt="0"/>
      <dgm:spPr/>
    </dgm:pt>
    <dgm:pt modelId="{A3E73D83-3096-4E77-B27E-59895D2E7A4C}" type="pres">
      <dgm:prSet presAssocID="{5F52EA8B-AF69-4379-9CB4-422CA1964261}" presName="parTx" presStyleLbl="alignNode1" presStyleIdx="2" presStyleCnt="4">
        <dgm:presLayoutVars>
          <dgm:chMax val="0"/>
          <dgm:chPref val="0"/>
        </dgm:presLayoutVars>
      </dgm:prSet>
      <dgm:spPr/>
    </dgm:pt>
    <dgm:pt modelId="{5E45987A-BBAA-453B-8590-233CEEC99F95}" type="pres">
      <dgm:prSet presAssocID="{5F52EA8B-AF69-4379-9CB4-422CA1964261}" presName="desTx" presStyleLbl="alignAccFollowNode1" presStyleIdx="2" presStyleCnt="4">
        <dgm:presLayoutVars/>
      </dgm:prSet>
      <dgm:spPr/>
    </dgm:pt>
    <dgm:pt modelId="{E06869BA-9D42-44DB-A771-EA8602C20CFD}" type="pres">
      <dgm:prSet presAssocID="{CB816494-28FC-4E2C-8054-42836A9C3D20}" presName="space" presStyleCnt="0"/>
      <dgm:spPr/>
    </dgm:pt>
    <dgm:pt modelId="{9FC4CFEE-3E64-4584-B932-29E581AD1618}" type="pres">
      <dgm:prSet presAssocID="{CA5D1392-624A-46BA-92E6-B2BF5331B751}" presName="composite" presStyleCnt="0"/>
      <dgm:spPr/>
    </dgm:pt>
    <dgm:pt modelId="{FE19D355-2DC0-4BCE-BEB3-ACAA6B5AD5B7}" type="pres">
      <dgm:prSet presAssocID="{CA5D1392-624A-46BA-92E6-B2BF5331B751}" presName="parTx" presStyleLbl="alignNode1" presStyleIdx="3" presStyleCnt="4">
        <dgm:presLayoutVars>
          <dgm:chMax val="0"/>
          <dgm:chPref val="0"/>
        </dgm:presLayoutVars>
      </dgm:prSet>
      <dgm:spPr/>
    </dgm:pt>
    <dgm:pt modelId="{3962426A-A6B9-4D08-A5E6-7938B17DCBAB}" type="pres">
      <dgm:prSet presAssocID="{CA5D1392-624A-46BA-92E6-B2BF5331B751}" presName="desTx" presStyleLbl="alignAccFollowNode1" presStyleIdx="3" presStyleCnt="4">
        <dgm:presLayoutVars/>
      </dgm:prSet>
      <dgm:spPr/>
    </dgm:pt>
  </dgm:ptLst>
  <dgm:cxnLst>
    <dgm:cxn modelId="{0F58D705-3AA2-46DF-BFFE-398F7D4598F3}" srcId="{38314CD1-6E1F-420F-8E59-188871B2429E}" destId="{D71F18C2-4726-464A-99F1-409A10D97B67}" srcOrd="1" destOrd="0" parTransId="{11D992D7-86CB-4E5E-B77E-11D005F3518F}" sibTransId="{1D29C04C-863A-48E3-A191-F11DAE0DCB72}"/>
    <dgm:cxn modelId="{D8D96E17-A298-4948-8C99-A6441B74E356}" srcId="{B668D1C3-9A52-4A12-9009-6B69D242B794}" destId="{E0CF5AFD-C7CD-4341-8797-8A0F4AE9304B}" srcOrd="0" destOrd="0" parTransId="{483A400F-1991-45BD-A36B-58DC38EAB15C}" sibTransId="{D4D0DBCD-79C7-4E74-8BBF-D5E0A4908D51}"/>
    <dgm:cxn modelId="{E5467932-0C1C-414B-99EE-B1017F148956}" type="presOf" srcId="{D71F18C2-4726-464A-99F1-409A10D97B67}" destId="{B6D061C6-D173-49A4-A6CE-DF10636FE2C0}" srcOrd="0" destOrd="1" presId="urn:microsoft.com/office/officeart/2016/7/layout/ChevronBlockProcess"/>
    <dgm:cxn modelId="{6061273A-D2A7-4086-8923-EFC70B9D20BA}" srcId="{2CF714FC-B1B7-4ED2-9A97-AEC517E1772B}" destId="{5F52EA8B-AF69-4379-9CB4-422CA1964261}" srcOrd="2" destOrd="0" parTransId="{54383ABE-8DF7-41BB-A9FC-EB4EFC7B30BA}" sibTransId="{CB816494-28FC-4E2C-8054-42836A9C3D20}"/>
    <dgm:cxn modelId="{3E55683C-D06C-4DCB-A48E-CFBF1E376113}" type="presOf" srcId="{CA5D1392-624A-46BA-92E6-B2BF5331B751}" destId="{FE19D355-2DC0-4BCE-BEB3-ACAA6B5AD5B7}" srcOrd="0" destOrd="0" presId="urn:microsoft.com/office/officeart/2016/7/layout/ChevronBlockProcess"/>
    <dgm:cxn modelId="{BB03A35E-1CBD-4CA1-BF0C-F8609537AB68}" type="presOf" srcId="{728A4969-974C-4658-A0D7-A3251D895BE8}" destId="{5E45987A-BBAA-453B-8590-233CEEC99F95}" srcOrd="0" destOrd="0" presId="urn:microsoft.com/office/officeart/2016/7/layout/ChevronBlockProcess"/>
    <dgm:cxn modelId="{1BB54741-39F3-4D83-BB8B-779849DF4CD5}" srcId="{2CF714FC-B1B7-4ED2-9A97-AEC517E1772B}" destId="{38314CD1-6E1F-420F-8E59-188871B2429E}" srcOrd="0" destOrd="0" parTransId="{862258B0-7B1F-47C1-B569-DA49364E5577}" sibTransId="{A2B998DB-F37D-4113-8F85-FAF5DAF3400A}"/>
    <dgm:cxn modelId="{C897E04D-A569-43C6-BF45-9F3609FA12B2}" srcId="{CA5D1392-624A-46BA-92E6-B2BF5331B751}" destId="{E8D93B7A-7B52-444A-B276-F4F05E3C8B40}" srcOrd="1" destOrd="0" parTransId="{BCC14B73-CDDD-4BBA-917B-CE60A4F4BFAD}" sibTransId="{B1585165-8653-4BE9-A626-C6736DA8F895}"/>
    <dgm:cxn modelId="{2D37EB6E-7651-41B4-BA34-EA41F9EFC85C}" type="presOf" srcId="{E0CF5AFD-C7CD-4341-8797-8A0F4AE9304B}" destId="{E01B180F-6947-41DB-894A-A67FA1BB7A8B}" srcOrd="0" destOrd="0" presId="urn:microsoft.com/office/officeart/2016/7/layout/ChevronBlockProcess"/>
    <dgm:cxn modelId="{5012346F-424C-4D0C-AE2B-93D6DAF937BF}" srcId="{2CF714FC-B1B7-4ED2-9A97-AEC517E1772B}" destId="{B668D1C3-9A52-4A12-9009-6B69D242B794}" srcOrd="1" destOrd="0" parTransId="{750A4314-725D-4DAF-AFC9-C44DF0DA78C8}" sibTransId="{6B6C556E-217C-4B79-91C3-7CA9F031A802}"/>
    <dgm:cxn modelId="{346A7D57-16C6-4D1B-83BA-5A3B359E7CC7}" type="presOf" srcId="{38314CD1-6E1F-420F-8E59-188871B2429E}" destId="{9BF876E4-1EFF-4140-AF60-2D3175D83C35}" srcOrd="0" destOrd="0" presId="urn:microsoft.com/office/officeart/2016/7/layout/ChevronBlockProcess"/>
    <dgm:cxn modelId="{A049C457-57CB-40E8-9B54-5A4774EFB38C}" type="presOf" srcId="{B38627C8-6D21-452C-8D54-1D28C717CBBB}" destId="{5E45987A-BBAA-453B-8590-233CEEC99F95}" srcOrd="0" destOrd="1" presId="urn:microsoft.com/office/officeart/2016/7/layout/ChevronBlockProcess"/>
    <dgm:cxn modelId="{B463C559-701D-4948-867D-B54DCA4D0523}" type="presOf" srcId="{B0FE40A1-782B-4B78-9154-D75D515C9906}" destId="{E01B180F-6947-41DB-894A-A67FA1BB7A8B}" srcOrd="0" destOrd="1" presId="urn:microsoft.com/office/officeart/2016/7/layout/ChevronBlockProcess"/>
    <dgm:cxn modelId="{3D2F0986-4103-4FF5-9510-0933BA763245}" type="presOf" srcId="{E8D93B7A-7B52-444A-B276-F4F05E3C8B40}" destId="{3962426A-A6B9-4D08-A5E6-7938B17DCBAB}" srcOrd="0" destOrd="1" presId="urn:microsoft.com/office/officeart/2016/7/layout/ChevronBlockProcess"/>
    <dgm:cxn modelId="{6D8A028C-8446-4718-AC7D-B41D906F4689}" type="presOf" srcId="{2CF714FC-B1B7-4ED2-9A97-AEC517E1772B}" destId="{B1B600D8-CFBA-4C19-BFFB-F02E36D23293}" srcOrd="0" destOrd="0" presId="urn:microsoft.com/office/officeart/2016/7/layout/ChevronBlockProcess"/>
    <dgm:cxn modelId="{AFC1BB95-0986-4E91-B493-5B7F0FD362B9}" srcId="{5F52EA8B-AF69-4379-9CB4-422CA1964261}" destId="{728A4969-974C-4658-A0D7-A3251D895BE8}" srcOrd="0" destOrd="0" parTransId="{D8CE91D7-FBE6-4053-81BF-7C080C7E0AE4}" sibTransId="{8505CCB2-E123-455C-8FA6-58D227BF8852}"/>
    <dgm:cxn modelId="{F286EC96-67F0-42FB-8812-D9C466B36295}" srcId="{2CF714FC-B1B7-4ED2-9A97-AEC517E1772B}" destId="{CA5D1392-624A-46BA-92E6-B2BF5331B751}" srcOrd="3" destOrd="0" parTransId="{D4E81B79-A477-4CFD-9A0D-5A3B712A4DBE}" sibTransId="{A7B90686-5B82-4661-A742-43927CE243DA}"/>
    <dgm:cxn modelId="{70A0799B-6838-4B8A-8A0B-CE5A9B8C2D8C}" srcId="{5F52EA8B-AF69-4379-9CB4-422CA1964261}" destId="{B38627C8-6D21-452C-8D54-1D28C717CBBB}" srcOrd="1" destOrd="0" parTransId="{5E65DEC6-C118-4118-81B7-DF5E3977AF86}" sibTransId="{51142BD2-F28A-41B1-8509-A19AE47120C8}"/>
    <dgm:cxn modelId="{E6962EA4-0183-4B08-BEF0-7A95DADEFDBF}" type="presOf" srcId="{947CCE6C-1B09-4B65-A545-387B7E2D4622}" destId="{3962426A-A6B9-4D08-A5E6-7938B17DCBAB}" srcOrd="0" destOrd="0" presId="urn:microsoft.com/office/officeart/2016/7/layout/ChevronBlockProcess"/>
    <dgm:cxn modelId="{2D47CCAC-C790-4F60-942F-34E4A47415E1}" srcId="{38314CD1-6E1F-420F-8E59-188871B2429E}" destId="{EF977555-9966-4B74-9513-704152E6F73F}" srcOrd="0" destOrd="0" parTransId="{173F9C34-5046-4225-BF7D-F96FB135A14A}" sibTransId="{A339EF93-9B71-4EB5-9704-1263385913F0}"/>
    <dgm:cxn modelId="{5132DFB8-75B5-4F09-85B4-C0DE0E5B7A90}" type="presOf" srcId="{B668D1C3-9A52-4A12-9009-6B69D242B794}" destId="{FEB3A4FC-A97B-4F84-B0A3-8260A9F6EDA0}" srcOrd="0" destOrd="0" presId="urn:microsoft.com/office/officeart/2016/7/layout/ChevronBlockProcess"/>
    <dgm:cxn modelId="{D90A62B9-4ACA-44A6-A498-47859025C704}" type="presOf" srcId="{EF977555-9966-4B74-9513-704152E6F73F}" destId="{B6D061C6-D173-49A4-A6CE-DF10636FE2C0}" srcOrd="0" destOrd="0" presId="urn:microsoft.com/office/officeart/2016/7/layout/ChevronBlockProcess"/>
    <dgm:cxn modelId="{0374A8C5-71E7-46ED-A253-8FEC9DB75BF0}" srcId="{B668D1C3-9A52-4A12-9009-6B69D242B794}" destId="{B0FE40A1-782B-4B78-9154-D75D515C9906}" srcOrd="1" destOrd="0" parTransId="{EC09E21F-752D-44A9-AD55-051B42D02D75}" sibTransId="{44E4864E-2D82-4E1D-9EB8-F7B8C0B7C65A}"/>
    <dgm:cxn modelId="{5623B9D7-0D4C-4043-8F68-ACF14627D0AE}" type="presOf" srcId="{5F52EA8B-AF69-4379-9CB4-422CA1964261}" destId="{A3E73D83-3096-4E77-B27E-59895D2E7A4C}" srcOrd="0" destOrd="0" presId="urn:microsoft.com/office/officeart/2016/7/layout/ChevronBlockProcess"/>
    <dgm:cxn modelId="{8868EDE5-6C2B-421A-BF74-5781F364D6CC}" srcId="{CA5D1392-624A-46BA-92E6-B2BF5331B751}" destId="{947CCE6C-1B09-4B65-A545-387B7E2D4622}" srcOrd="0" destOrd="0" parTransId="{A9480968-9700-469B-9501-E2C000E85F92}" sibTransId="{AF2E74E0-D7E6-4383-8DDB-96B22FB694A4}"/>
    <dgm:cxn modelId="{C5FB384C-BB58-45C0-8F10-1714A24C16DD}" type="presParOf" srcId="{B1B600D8-CFBA-4C19-BFFB-F02E36D23293}" destId="{3B5C60D6-47AE-4B20-98E8-6FCF3F06B70C}" srcOrd="0" destOrd="0" presId="urn:microsoft.com/office/officeart/2016/7/layout/ChevronBlockProcess"/>
    <dgm:cxn modelId="{8B352FAD-41CC-46B2-B7E1-66D0CBC2CAAD}" type="presParOf" srcId="{3B5C60D6-47AE-4B20-98E8-6FCF3F06B70C}" destId="{9BF876E4-1EFF-4140-AF60-2D3175D83C35}" srcOrd="0" destOrd="0" presId="urn:microsoft.com/office/officeart/2016/7/layout/ChevronBlockProcess"/>
    <dgm:cxn modelId="{1AA01E0C-6B79-4E95-B97A-E5E832375119}" type="presParOf" srcId="{3B5C60D6-47AE-4B20-98E8-6FCF3F06B70C}" destId="{B6D061C6-D173-49A4-A6CE-DF10636FE2C0}" srcOrd="1" destOrd="0" presId="urn:microsoft.com/office/officeart/2016/7/layout/ChevronBlockProcess"/>
    <dgm:cxn modelId="{8972EDCD-AD30-4DA4-AC00-76172A7ADC34}" type="presParOf" srcId="{B1B600D8-CFBA-4C19-BFFB-F02E36D23293}" destId="{39C33B5E-668A-4BF7-8173-7EE9F9D84432}" srcOrd="1" destOrd="0" presId="urn:microsoft.com/office/officeart/2016/7/layout/ChevronBlockProcess"/>
    <dgm:cxn modelId="{74ACCC36-F667-4042-8F5E-50E8DB42BCAD}" type="presParOf" srcId="{B1B600D8-CFBA-4C19-BFFB-F02E36D23293}" destId="{05A353A3-19BA-4D1C-8EEA-F0055DB9B5AB}" srcOrd="2" destOrd="0" presId="urn:microsoft.com/office/officeart/2016/7/layout/ChevronBlockProcess"/>
    <dgm:cxn modelId="{41609E2E-5AD4-4F91-99C7-98D2078B34E9}" type="presParOf" srcId="{05A353A3-19BA-4D1C-8EEA-F0055DB9B5AB}" destId="{FEB3A4FC-A97B-4F84-B0A3-8260A9F6EDA0}" srcOrd="0" destOrd="0" presId="urn:microsoft.com/office/officeart/2016/7/layout/ChevronBlockProcess"/>
    <dgm:cxn modelId="{E250C693-98B1-42D7-8C32-22520767F794}" type="presParOf" srcId="{05A353A3-19BA-4D1C-8EEA-F0055DB9B5AB}" destId="{E01B180F-6947-41DB-894A-A67FA1BB7A8B}" srcOrd="1" destOrd="0" presId="urn:microsoft.com/office/officeart/2016/7/layout/ChevronBlockProcess"/>
    <dgm:cxn modelId="{59C30A72-9404-433E-82B3-7E68486251C3}" type="presParOf" srcId="{B1B600D8-CFBA-4C19-BFFB-F02E36D23293}" destId="{7A880343-FD45-46E6-B62B-FE36F8E49627}" srcOrd="3" destOrd="0" presId="urn:microsoft.com/office/officeart/2016/7/layout/ChevronBlockProcess"/>
    <dgm:cxn modelId="{ADF47972-5D30-4EBF-965D-B7BAC1ABA4E0}" type="presParOf" srcId="{B1B600D8-CFBA-4C19-BFFB-F02E36D23293}" destId="{CF767C1B-2393-4FED-A574-9FB843A11684}" srcOrd="4" destOrd="0" presId="urn:microsoft.com/office/officeart/2016/7/layout/ChevronBlockProcess"/>
    <dgm:cxn modelId="{FC7D6002-BD0C-477A-81D2-46500C00B9C9}" type="presParOf" srcId="{CF767C1B-2393-4FED-A574-9FB843A11684}" destId="{A3E73D83-3096-4E77-B27E-59895D2E7A4C}" srcOrd="0" destOrd="0" presId="urn:microsoft.com/office/officeart/2016/7/layout/ChevronBlockProcess"/>
    <dgm:cxn modelId="{915FAD21-E64F-4256-94C3-6CC9CCCEE011}" type="presParOf" srcId="{CF767C1B-2393-4FED-A574-9FB843A11684}" destId="{5E45987A-BBAA-453B-8590-233CEEC99F95}" srcOrd="1" destOrd="0" presId="urn:microsoft.com/office/officeart/2016/7/layout/ChevronBlockProcess"/>
    <dgm:cxn modelId="{1FBD0C26-9D30-4E51-8E60-067504F0BCB3}" type="presParOf" srcId="{B1B600D8-CFBA-4C19-BFFB-F02E36D23293}" destId="{E06869BA-9D42-44DB-A771-EA8602C20CFD}" srcOrd="5" destOrd="0" presId="urn:microsoft.com/office/officeart/2016/7/layout/ChevronBlockProcess"/>
    <dgm:cxn modelId="{177F8EF6-5E1F-4D36-8AB3-F21EFDFC6EA2}" type="presParOf" srcId="{B1B600D8-CFBA-4C19-BFFB-F02E36D23293}" destId="{9FC4CFEE-3E64-4584-B932-29E581AD1618}" srcOrd="6" destOrd="0" presId="urn:microsoft.com/office/officeart/2016/7/layout/ChevronBlockProcess"/>
    <dgm:cxn modelId="{8F35611E-C6D5-4A47-A1FA-30B00436A7DA}" type="presParOf" srcId="{9FC4CFEE-3E64-4584-B932-29E581AD1618}" destId="{FE19D355-2DC0-4BCE-BEB3-ACAA6B5AD5B7}" srcOrd="0" destOrd="0" presId="urn:microsoft.com/office/officeart/2016/7/layout/ChevronBlockProcess"/>
    <dgm:cxn modelId="{C1EF9AE4-DFF2-4878-8B7A-41B3E7B87BDA}" type="presParOf" srcId="{9FC4CFEE-3E64-4584-B932-29E581AD1618}" destId="{3962426A-A6B9-4D08-A5E6-7938B17DCBAB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0"/>
            <a:t>Highlighted Technology : Bootstrap </a:t>
          </a:r>
          <a:r>
            <a:rPr lang="en-US">
              <a:latin typeface="Century Gothic" panose="020B0502020202020204"/>
            </a:rPr>
            <a:t>Cards, Python, PostgresSQL.</a:t>
          </a:r>
          <a:endParaRPr lang="en-US"/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C39C1100-5F1B-46DC-A265-22EB94F3FF06}">
      <dgm:prSet phldr="0"/>
      <dgm:spPr/>
      <dgm:t>
        <a:bodyPr/>
        <a:lstStyle/>
        <a:p>
          <a:pPr algn="l" rtl="0"/>
          <a:r>
            <a:rPr lang="en-US" b="0"/>
            <a:t>"Search Places" helps user to search different places based on their location.</a:t>
          </a:r>
        </a:p>
      </dgm:t>
    </dgm:pt>
    <dgm:pt modelId="{366EA6EB-4D78-4DDA-A5C6-D60040C3B7D0}" type="parTrans" cxnId="{8F0A2AF1-D4E7-4489-B50A-12A0B9E7556E}">
      <dgm:prSet/>
      <dgm:spPr/>
    </dgm:pt>
    <dgm:pt modelId="{8B5829AE-DD72-4191-8C09-9BBBDE8AE2D8}" type="sibTrans" cxnId="{8F0A2AF1-D4E7-4489-B50A-12A0B9E7556E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7908530C-339D-4CD6-812E-BA9D6C84D680}" type="pres">
      <dgm:prSet presAssocID="{C39C1100-5F1B-46DC-A265-22EB94F3FF0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A096D7B-DD15-4A61-940D-F5B9B92A9D23}" type="pres">
      <dgm:prSet presAssocID="{8B5829AE-DD72-4191-8C09-9BBBDE8AE2D8}" presName="spacer" presStyleCnt="0"/>
      <dgm:spPr/>
    </dgm:pt>
    <dgm:pt modelId="{31FEC41E-2F3B-4CD4-BDF9-F437D671D1D1}" type="pres">
      <dgm:prSet presAssocID="{C6D66F0F-3E98-43D4-B862-90260E94829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8809DE60-8E31-419C-995E-A629C2608141}" type="presOf" srcId="{C39C1100-5F1B-46DC-A265-22EB94F3FF06}" destId="{7908530C-339D-4CD6-812E-BA9D6C84D680}" srcOrd="0" destOrd="0" presId="urn:microsoft.com/office/officeart/2005/8/layout/vList2"/>
    <dgm:cxn modelId="{62B80C9A-70D7-4AC1-90ED-1CA78B43FA96}" type="presOf" srcId="{C6D66F0F-3E98-43D4-B862-90260E948297}" destId="{31FEC41E-2F3B-4CD4-BDF9-F437D671D1D1}" srcOrd="0" destOrd="0" presId="urn:microsoft.com/office/officeart/2005/8/layout/vList2"/>
    <dgm:cxn modelId="{20D584AC-63C5-490F-992C-71315A1BA02A}" srcId="{42D07E19-05FE-438B-887A-552083D5AEEF}" destId="{C6D66F0F-3E98-43D4-B862-90260E948297}" srcOrd="1" destOrd="0" parTransId="{8F542564-C42B-4071-ADEB-73FEBF8F87CE}" sibTransId="{D04D9872-0D0D-4961-8D78-913E583BABB4}"/>
    <dgm:cxn modelId="{8F0A2AF1-D4E7-4489-B50A-12A0B9E7556E}" srcId="{42D07E19-05FE-438B-887A-552083D5AEEF}" destId="{C39C1100-5F1B-46DC-A265-22EB94F3FF06}" srcOrd="0" destOrd="0" parTransId="{366EA6EB-4D78-4DDA-A5C6-D60040C3B7D0}" sibTransId="{8B5829AE-DD72-4191-8C09-9BBBDE8AE2D8}"/>
    <dgm:cxn modelId="{4FB84A82-1154-4AF6-9F3A-25141652F81B}" type="presParOf" srcId="{67B27A8D-E11E-4EF5-A0F3-465E119D68A6}" destId="{7908530C-339D-4CD6-812E-BA9D6C84D680}" srcOrd="0" destOrd="0" presId="urn:microsoft.com/office/officeart/2005/8/layout/vList2"/>
    <dgm:cxn modelId="{DC61FAE4-7F70-4A25-BF6C-7F2496F79C9B}" type="presParOf" srcId="{67B27A8D-E11E-4EF5-A0F3-465E119D68A6}" destId="{1A096D7B-DD15-4A61-940D-F5B9B92A9D23}" srcOrd="1" destOrd="0" presId="urn:microsoft.com/office/officeart/2005/8/layout/vList2"/>
    <dgm:cxn modelId="{19C5B44E-83C2-4D63-BD75-409424DF5151}" type="presParOf" srcId="{67B27A8D-E11E-4EF5-A0F3-465E119D68A6}" destId="{31FEC41E-2F3B-4CD4-BDF9-F437D671D1D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1D6A6C-0A89-46FA-B803-27ACB2825E4A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Main Page</a:t>
          </a:r>
        </a:p>
      </dgm:t>
    </dgm:pt>
    <dgm:pt modelId="{37FA79B1-0204-408F-BE33-16E0A51937D1}" type="parTrans" cxnId="{B7FF5B35-0B9A-4E6F-9D6A-659D29D1AED0}">
      <dgm:prSet/>
      <dgm:spPr/>
    </dgm:pt>
    <dgm:pt modelId="{93EBD717-81B6-4C04-A2FA-91B8588EF3A1}" type="sibTrans" cxnId="{B7FF5B35-0B9A-4E6F-9D6A-659D29D1AED0}">
      <dgm:prSet/>
      <dgm:spPr/>
    </dgm:pt>
    <dgm:pt modelId="{1B34B2A2-F892-4F72-998A-52DFE3D91018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Add Post from Dashboard</a:t>
          </a:r>
        </a:p>
      </dgm:t>
    </dgm:pt>
    <dgm:pt modelId="{B0B6D238-833D-4DC0-ACEA-E1ED84385568}" type="parTrans" cxnId="{E619EC74-AA23-4EB9-A6C4-66110DB62452}">
      <dgm:prSet/>
      <dgm:spPr/>
    </dgm:pt>
    <dgm:pt modelId="{B649FE0C-3EC8-47A6-B3A0-15716D53E53B}" type="sibTrans" cxnId="{E619EC74-AA23-4EB9-A6C4-66110DB62452}">
      <dgm:prSet/>
      <dgm:spPr/>
    </dgm:pt>
    <dgm:pt modelId="{DBF53776-80A5-4A6E-B5B2-4CD8B9785814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Database Overview</a:t>
          </a:r>
          <a:endParaRPr lang="en-US" b="1"/>
        </a:p>
      </dgm:t>
    </dgm:pt>
    <dgm:pt modelId="{86667B1C-95C6-4EFD-B7B6-680EFDF56BC4}" type="parTrans" cxnId="{1549AE10-3386-43D2-A7DB-CE6F4A50ADD5}">
      <dgm:prSet/>
      <dgm:spPr/>
    </dgm:pt>
    <dgm:pt modelId="{DECB93F8-7ADE-4FBC-A7C8-89FF5C5A14F4}" type="sibTrans" cxnId="{1549AE10-3386-43D2-A7DB-CE6F4A50ADD5}">
      <dgm:prSet/>
      <dgm:spPr/>
    </dgm:pt>
    <dgm:pt modelId="{561D569F-6C37-4024-A440-6E4ACD1E972C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Post Details</a:t>
          </a:r>
        </a:p>
      </dgm:t>
    </dgm:pt>
    <dgm:pt modelId="{D883A231-0D09-49C8-A484-C0626C4DBD58}" type="parTrans" cxnId="{A5E30B35-D23F-4322-B705-55B700A574D6}">
      <dgm:prSet/>
      <dgm:spPr/>
    </dgm:pt>
    <dgm:pt modelId="{89E117B3-5CB5-4CAD-941A-C350A6843423}" type="sibTrans" cxnId="{A5E30B35-D23F-4322-B705-55B700A574D6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E225C206-B728-40DE-8FFE-A7BE73431F04}" type="pres">
      <dgm:prSet presAssocID="{011D6A6C-0A89-46FA-B803-27ACB2825E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E771D3C-7EA9-4AA3-8299-58A4A20088F2}" type="pres">
      <dgm:prSet presAssocID="{93EBD717-81B6-4C04-A2FA-91B8588EF3A1}" presName="spacer" presStyleCnt="0"/>
      <dgm:spPr/>
    </dgm:pt>
    <dgm:pt modelId="{965C17E1-C367-4E82-A1D3-828E666D3CED}" type="pres">
      <dgm:prSet presAssocID="{561D569F-6C37-4024-A440-6E4ACD1E972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0B511C-B4A9-4269-969B-4B26C6641DC2}" type="pres">
      <dgm:prSet presAssocID="{89E117B3-5CB5-4CAD-941A-C350A6843423}" presName="spacer" presStyleCnt="0"/>
      <dgm:spPr/>
    </dgm:pt>
    <dgm:pt modelId="{6AA7B915-0FB5-4ED6-A304-F9891AD3EFEA}" type="pres">
      <dgm:prSet presAssocID="{1B34B2A2-F892-4F72-998A-52DFE3D9101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15679D5-9535-4899-8D85-4241B6665795}" type="pres">
      <dgm:prSet presAssocID="{B649FE0C-3EC8-47A6-B3A0-15716D53E53B}" presName="spacer" presStyleCnt="0"/>
      <dgm:spPr/>
    </dgm:pt>
    <dgm:pt modelId="{D748737F-4A3D-40B7-B950-B7CC7112E36F}" type="pres">
      <dgm:prSet presAssocID="{DBF53776-80A5-4A6E-B5B2-4CD8B978581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549AE10-3386-43D2-A7DB-CE6F4A50ADD5}" srcId="{42D07E19-05FE-438B-887A-552083D5AEEF}" destId="{DBF53776-80A5-4A6E-B5B2-4CD8B9785814}" srcOrd="3" destOrd="0" parTransId="{86667B1C-95C6-4EFD-B7B6-680EFDF56BC4}" sibTransId="{DECB93F8-7ADE-4FBC-A7C8-89FF5C5A14F4}"/>
    <dgm:cxn modelId="{A5E30B35-D23F-4322-B705-55B700A574D6}" srcId="{42D07E19-05FE-438B-887A-552083D5AEEF}" destId="{561D569F-6C37-4024-A440-6E4ACD1E972C}" srcOrd="1" destOrd="0" parTransId="{D883A231-0D09-49C8-A484-C0626C4DBD58}" sibTransId="{89E117B3-5CB5-4CAD-941A-C350A6843423}"/>
    <dgm:cxn modelId="{B7FF5B35-0B9A-4E6F-9D6A-659D29D1AED0}" srcId="{42D07E19-05FE-438B-887A-552083D5AEEF}" destId="{011D6A6C-0A89-46FA-B803-27ACB2825E4A}" srcOrd="0" destOrd="0" parTransId="{37FA79B1-0204-408F-BE33-16E0A51937D1}" sibTransId="{93EBD717-81B6-4C04-A2FA-91B8588EF3A1}"/>
    <dgm:cxn modelId="{E1CDA43E-0D7F-4C41-B9A8-1852A324077C}" type="presOf" srcId="{561D569F-6C37-4024-A440-6E4ACD1E972C}" destId="{965C17E1-C367-4E82-A1D3-828E666D3CED}" srcOrd="0" destOrd="0" presId="urn:microsoft.com/office/officeart/2005/8/layout/vList2"/>
    <dgm:cxn modelId="{FEB56547-C04F-4010-B32C-A5205E5DB872}" type="presOf" srcId="{011D6A6C-0A89-46FA-B803-27ACB2825E4A}" destId="{E225C206-B728-40DE-8FFE-A7BE73431F04}" srcOrd="0" destOrd="0" presId="urn:microsoft.com/office/officeart/2005/8/layout/vList2"/>
    <dgm:cxn modelId="{E619EC74-AA23-4EB9-A6C4-66110DB62452}" srcId="{42D07E19-05FE-438B-887A-552083D5AEEF}" destId="{1B34B2A2-F892-4F72-998A-52DFE3D91018}" srcOrd="2" destOrd="0" parTransId="{B0B6D238-833D-4DC0-ACEA-E1ED84385568}" sibTransId="{B649FE0C-3EC8-47A6-B3A0-15716D53E53B}"/>
    <dgm:cxn modelId="{275B4778-54B9-4385-B09D-EA573DEE7CBA}" type="presOf" srcId="{1B34B2A2-F892-4F72-998A-52DFE3D91018}" destId="{6AA7B915-0FB5-4ED6-A304-F9891AD3EFEA}" srcOrd="0" destOrd="0" presId="urn:microsoft.com/office/officeart/2005/8/layout/vList2"/>
    <dgm:cxn modelId="{23D06584-494F-4ED7-8897-54A055DAF01F}" type="presOf" srcId="{DBF53776-80A5-4A6E-B5B2-4CD8B9785814}" destId="{D748737F-4A3D-40B7-B950-B7CC7112E36F}" srcOrd="0" destOrd="0" presId="urn:microsoft.com/office/officeart/2005/8/layout/vList2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2A892C4D-2A0D-4C6F-BD3B-C7460B5710A6}" type="presParOf" srcId="{67B27A8D-E11E-4EF5-A0F3-465E119D68A6}" destId="{E225C206-B728-40DE-8FFE-A7BE73431F04}" srcOrd="0" destOrd="0" presId="urn:microsoft.com/office/officeart/2005/8/layout/vList2"/>
    <dgm:cxn modelId="{01221EB5-5587-4A52-8764-3C787740AEC9}" type="presParOf" srcId="{67B27A8D-E11E-4EF5-A0F3-465E119D68A6}" destId="{6E771D3C-7EA9-4AA3-8299-58A4A20088F2}" srcOrd="1" destOrd="0" presId="urn:microsoft.com/office/officeart/2005/8/layout/vList2"/>
    <dgm:cxn modelId="{5B0CCE75-7525-4880-B131-07C07396182A}" type="presParOf" srcId="{67B27A8D-E11E-4EF5-A0F3-465E119D68A6}" destId="{965C17E1-C367-4E82-A1D3-828E666D3CED}" srcOrd="2" destOrd="0" presId="urn:microsoft.com/office/officeart/2005/8/layout/vList2"/>
    <dgm:cxn modelId="{5A2E99DC-2E61-4FAA-9126-A5577201397E}" type="presParOf" srcId="{67B27A8D-E11E-4EF5-A0F3-465E119D68A6}" destId="{790B511C-B4A9-4269-969B-4B26C6641DC2}" srcOrd="3" destOrd="0" presId="urn:microsoft.com/office/officeart/2005/8/layout/vList2"/>
    <dgm:cxn modelId="{95B7FEA1-96F5-4AC8-82DE-222A5B72A1B9}" type="presParOf" srcId="{67B27A8D-E11E-4EF5-A0F3-465E119D68A6}" destId="{6AA7B915-0FB5-4ED6-A304-F9891AD3EFEA}" srcOrd="4" destOrd="0" presId="urn:microsoft.com/office/officeart/2005/8/layout/vList2"/>
    <dgm:cxn modelId="{09EB60DB-3735-49DA-BBD9-DFB378B19C48}" type="presParOf" srcId="{67B27A8D-E11E-4EF5-A0F3-465E119D68A6}" destId="{915679D5-9535-4899-8D85-4241B6665795}" srcOrd="5" destOrd="0" presId="urn:microsoft.com/office/officeart/2005/8/layout/vList2"/>
    <dgm:cxn modelId="{5AB46079-563B-4A17-8854-ABEEA2FF1DB9}" type="presParOf" srcId="{67B27A8D-E11E-4EF5-A0F3-465E119D68A6}" destId="{D748737F-4A3D-40B7-B950-B7CC7112E36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Main Page of the Community section contains different posts from the users.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HTML, CSS, JavaScript, Python, PostgresSQL.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C8A75B4-A833-4608-8950-8B4EB6FB780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Section : Search, Post Title, Post Date, Post Content, Like, Share.</a:t>
          </a:r>
        </a:p>
      </dgm:t>
    </dgm:pt>
    <dgm:pt modelId="{A89D5478-8F77-42A2-8053-9AF45F478405}" type="parTrans" cxnId="{20934D25-1F00-4411-B6F2-B150A810F1A8}">
      <dgm:prSet/>
      <dgm:spPr/>
    </dgm:pt>
    <dgm:pt modelId="{4DEC7B1F-1494-4AFC-B636-CA1342A7F314}" type="sibTrans" cxnId="{20934D25-1F00-4411-B6F2-B150A810F1A8}">
      <dgm:prSet/>
      <dgm:spPr/>
    </dgm:pt>
    <dgm:pt modelId="{F210F08B-CACC-4E91-BD43-77644E84FDC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Search facility is useful for searching posts based on keywords.</a:t>
          </a:r>
        </a:p>
      </dgm:t>
    </dgm:pt>
    <dgm:pt modelId="{90EAEA41-FA08-4325-8743-9AB267287089}" type="parTrans" cxnId="{6EB72A3B-887B-4A48-9048-2E3E9D7C4CA3}">
      <dgm:prSet/>
      <dgm:spPr/>
    </dgm:pt>
    <dgm:pt modelId="{7E924211-8BF1-42E6-B768-7582C5AE41A0}" type="sibTrans" cxnId="{6EB72A3B-887B-4A48-9048-2E3E9D7C4CA3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694AEE52-43FD-448D-A4B7-B62656DEE533}" type="pres">
      <dgm:prSet presAssocID="{F210F08B-CACC-4E91-BD43-77644E84FDC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407700B-EB8D-423E-8A12-F4FA22D52ADD}" type="pres">
      <dgm:prSet presAssocID="{7E924211-8BF1-42E6-B768-7582C5AE41A0}" presName="spacer" presStyleCnt="0"/>
      <dgm:spPr/>
    </dgm:pt>
    <dgm:pt modelId="{6FC855A9-8DFF-42FE-895F-24CE57EA6128}" type="pres">
      <dgm:prSet presAssocID="{6C8A75B4-A833-4608-8950-8B4EB6FB780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700BDBE-518B-47CC-8F0F-E15E84C501E6}" type="pres">
      <dgm:prSet presAssocID="{4DEC7B1F-1494-4AFC-B636-CA1342A7F314}" presName="spacer" presStyleCnt="0"/>
      <dgm:spPr/>
    </dgm:pt>
    <dgm:pt modelId="{31FEC41E-2F3B-4CD4-BDF9-F437D671D1D1}" type="pres">
      <dgm:prSet presAssocID="{C6D66F0F-3E98-43D4-B862-90260E94829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20934D25-1F00-4411-B6F2-B150A810F1A8}" srcId="{42D07E19-05FE-438B-887A-552083D5AEEF}" destId="{6C8A75B4-A833-4608-8950-8B4EB6FB7806}" srcOrd="2" destOrd="0" parTransId="{A89D5478-8F77-42A2-8053-9AF45F478405}" sibTransId="{4DEC7B1F-1494-4AFC-B636-CA1342A7F314}"/>
    <dgm:cxn modelId="{6EB72A3B-887B-4A48-9048-2E3E9D7C4CA3}" srcId="{42D07E19-05FE-438B-887A-552083D5AEEF}" destId="{F210F08B-CACC-4E91-BD43-77644E84FDC6}" srcOrd="1" destOrd="0" parTransId="{90EAEA41-FA08-4325-8743-9AB267287089}" sibTransId="{7E924211-8BF1-42E6-B768-7582C5AE41A0}"/>
    <dgm:cxn modelId="{5ADDCA3E-49C4-4B5A-9EBF-7ADB72FC5706}" type="presOf" srcId="{F210F08B-CACC-4E91-BD43-77644E84FDC6}" destId="{694AEE52-43FD-448D-A4B7-B62656DEE533}" srcOrd="0" destOrd="0" presId="urn:microsoft.com/office/officeart/2005/8/layout/vList2"/>
    <dgm:cxn modelId="{626AB797-886C-478E-A705-F6676E2623B6}" type="presOf" srcId="{6C8A75B4-A833-4608-8950-8B4EB6FB7806}" destId="{6FC855A9-8DFF-42FE-895F-24CE57EA6128}" srcOrd="0" destOrd="0" presId="urn:microsoft.com/office/officeart/2005/8/layout/vList2"/>
    <dgm:cxn modelId="{C72212A6-F3FA-4F22-AA01-35DA44B164CB}" type="presOf" srcId="{E2B2C474-0572-4786-8234-9D0D328E43EF}" destId="{86CD7655-D99A-4CAD-9436-48B7A6145CAF}" srcOrd="0" destOrd="0" presId="urn:microsoft.com/office/officeart/2005/8/layout/vList2"/>
    <dgm:cxn modelId="{20D584AC-63C5-490F-992C-71315A1BA02A}" srcId="{42D07E19-05FE-438B-887A-552083D5AEEF}" destId="{C6D66F0F-3E98-43D4-B862-90260E948297}" srcOrd="3" destOrd="0" parTransId="{8F542564-C42B-4071-ADEB-73FEBF8F87CE}" sibTransId="{D04D9872-0D0D-4961-8D78-913E583BABB4}"/>
    <dgm:cxn modelId="{3F1303B0-3A51-4C48-9BAE-3496EB41C468}" type="presOf" srcId="{C6D66F0F-3E98-43D4-B862-90260E948297}" destId="{31FEC41E-2F3B-4CD4-BDF9-F437D671D1D1}" srcOrd="0" destOrd="0" presId="urn:microsoft.com/office/officeart/2005/8/layout/vList2"/>
    <dgm:cxn modelId="{6ABD643D-60DC-4D3A-A9BD-4BE238E5E0E5}" type="presParOf" srcId="{67B27A8D-E11E-4EF5-A0F3-465E119D68A6}" destId="{86CD7655-D99A-4CAD-9436-48B7A6145CAF}" srcOrd="0" destOrd="0" presId="urn:microsoft.com/office/officeart/2005/8/layout/vList2"/>
    <dgm:cxn modelId="{9EDD1C0B-0607-45C2-BEEA-9414BAC1BB92}" type="presParOf" srcId="{67B27A8D-E11E-4EF5-A0F3-465E119D68A6}" destId="{2E5A775D-AF89-4F68-9293-B8E2FFA19B07}" srcOrd="1" destOrd="0" presId="urn:microsoft.com/office/officeart/2005/8/layout/vList2"/>
    <dgm:cxn modelId="{4B8B5361-73DD-4DB2-849C-C8BBB50526EA}" type="presParOf" srcId="{67B27A8D-E11E-4EF5-A0F3-465E119D68A6}" destId="{694AEE52-43FD-448D-A4B7-B62656DEE533}" srcOrd="2" destOrd="0" presId="urn:microsoft.com/office/officeart/2005/8/layout/vList2"/>
    <dgm:cxn modelId="{285DF78C-D99A-40A9-8BD6-5A24FA17315D}" type="presParOf" srcId="{67B27A8D-E11E-4EF5-A0F3-465E119D68A6}" destId="{4407700B-EB8D-423E-8A12-F4FA22D52ADD}" srcOrd="3" destOrd="0" presId="urn:microsoft.com/office/officeart/2005/8/layout/vList2"/>
    <dgm:cxn modelId="{AD2BE746-BFC4-4A65-8B50-F2E4EDC82D5E}" type="presParOf" srcId="{67B27A8D-E11E-4EF5-A0F3-465E119D68A6}" destId="{6FC855A9-8DFF-42FE-895F-24CE57EA6128}" srcOrd="4" destOrd="0" presId="urn:microsoft.com/office/officeart/2005/8/layout/vList2"/>
    <dgm:cxn modelId="{6BE9F1E2-8D51-4C92-A017-63448AF69863}" type="presParOf" srcId="{67B27A8D-E11E-4EF5-A0F3-465E119D68A6}" destId="{1700BDBE-518B-47CC-8F0F-E15E84C501E6}" srcOrd="5" destOrd="0" presId="urn:microsoft.com/office/officeart/2005/8/layout/vList2"/>
    <dgm:cxn modelId="{01AACED4-D5C0-4E0D-8273-7A512C49EDF7}" type="presParOf" srcId="{67B27A8D-E11E-4EF5-A0F3-465E119D68A6}" destId="{31FEC41E-2F3B-4CD4-BDF9-F437D671D1D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Upon Clicking on a post, user can view the entire blog content of the post.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Facebook Like Comment Integration, PostgresSQL.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F210F08B-CACC-4E91-BD43-77644E84FDC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The blog mays contains Styled text, YouTube Video, Images, etc.</a:t>
          </a:r>
        </a:p>
      </dgm:t>
    </dgm:pt>
    <dgm:pt modelId="{90EAEA41-FA08-4325-8743-9AB267287089}" type="parTrans" cxnId="{6EB72A3B-887B-4A48-9048-2E3E9D7C4CA3}">
      <dgm:prSet/>
      <dgm:spPr/>
    </dgm:pt>
    <dgm:pt modelId="{7E924211-8BF1-42E6-B768-7582C5AE41A0}" type="sibTrans" cxnId="{6EB72A3B-887B-4A48-9048-2E3E9D7C4CA3}">
      <dgm:prSet/>
      <dgm:spPr/>
    </dgm:pt>
    <dgm:pt modelId="{385A87BA-B3D8-4BB7-A376-520A09EAD1CB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It also has a comment section to interact with the blogger.</a:t>
          </a:r>
        </a:p>
      </dgm:t>
    </dgm:pt>
    <dgm:pt modelId="{2A550560-706E-4B4C-B591-DD3D2345B435}" type="parTrans" cxnId="{00303927-BC9F-467B-988D-150C91CE877B}">
      <dgm:prSet/>
      <dgm:spPr/>
    </dgm:pt>
    <dgm:pt modelId="{AEC56C87-0CB5-41CC-A497-5153E9993B78}" type="sibTrans" cxnId="{00303927-BC9F-467B-988D-150C91CE877B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694AEE52-43FD-448D-A4B7-B62656DEE533}" type="pres">
      <dgm:prSet presAssocID="{F210F08B-CACC-4E91-BD43-77644E84FDC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407700B-EB8D-423E-8A12-F4FA22D52ADD}" type="pres">
      <dgm:prSet presAssocID="{7E924211-8BF1-42E6-B768-7582C5AE41A0}" presName="spacer" presStyleCnt="0"/>
      <dgm:spPr/>
    </dgm:pt>
    <dgm:pt modelId="{E503EB3A-DFFF-4F32-9CA6-EC0C16EB148C}" type="pres">
      <dgm:prSet presAssocID="{385A87BA-B3D8-4BB7-A376-520A09EAD1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CA7AA61-ED4D-410E-8A89-F9BB210ACB01}" type="pres">
      <dgm:prSet presAssocID="{AEC56C87-0CB5-41CC-A497-5153E9993B78}" presName="spacer" presStyleCnt="0"/>
      <dgm:spPr/>
    </dgm:pt>
    <dgm:pt modelId="{31FEC41E-2F3B-4CD4-BDF9-F437D671D1D1}" type="pres">
      <dgm:prSet presAssocID="{C6D66F0F-3E98-43D4-B862-90260E94829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00303927-BC9F-467B-988D-150C91CE877B}" srcId="{42D07E19-05FE-438B-887A-552083D5AEEF}" destId="{385A87BA-B3D8-4BB7-A376-520A09EAD1CB}" srcOrd="2" destOrd="0" parTransId="{2A550560-706E-4B4C-B591-DD3D2345B435}" sibTransId="{AEC56C87-0CB5-41CC-A497-5153E9993B78}"/>
    <dgm:cxn modelId="{6EB72A3B-887B-4A48-9048-2E3E9D7C4CA3}" srcId="{42D07E19-05FE-438B-887A-552083D5AEEF}" destId="{F210F08B-CACC-4E91-BD43-77644E84FDC6}" srcOrd="1" destOrd="0" parTransId="{90EAEA41-FA08-4325-8743-9AB267287089}" sibTransId="{7E924211-8BF1-42E6-B768-7582C5AE41A0}"/>
    <dgm:cxn modelId="{E4B7043E-12DB-47D0-A46D-F51169882C73}" type="presOf" srcId="{C6D66F0F-3E98-43D4-B862-90260E948297}" destId="{31FEC41E-2F3B-4CD4-BDF9-F437D671D1D1}" srcOrd="0" destOrd="0" presId="urn:microsoft.com/office/officeart/2005/8/layout/vList2"/>
    <dgm:cxn modelId="{ED008C78-CA63-43A1-AFBF-2723029814A1}" type="presOf" srcId="{E2B2C474-0572-4786-8234-9D0D328E43EF}" destId="{86CD7655-D99A-4CAD-9436-48B7A6145CAF}" srcOrd="0" destOrd="0" presId="urn:microsoft.com/office/officeart/2005/8/layout/vList2"/>
    <dgm:cxn modelId="{20D584AC-63C5-490F-992C-71315A1BA02A}" srcId="{42D07E19-05FE-438B-887A-552083D5AEEF}" destId="{C6D66F0F-3E98-43D4-B862-90260E948297}" srcOrd="3" destOrd="0" parTransId="{8F542564-C42B-4071-ADEB-73FEBF8F87CE}" sibTransId="{D04D9872-0D0D-4961-8D78-913E583BABB4}"/>
    <dgm:cxn modelId="{D6A486CF-D191-4CE9-914F-B7453148C9F0}" type="presOf" srcId="{385A87BA-B3D8-4BB7-A376-520A09EAD1CB}" destId="{E503EB3A-DFFF-4F32-9CA6-EC0C16EB148C}" srcOrd="0" destOrd="0" presId="urn:microsoft.com/office/officeart/2005/8/layout/vList2"/>
    <dgm:cxn modelId="{4D15C5F0-3DAB-4D60-B702-F9FCAFC92C6B}" type="presOf" srcId="{F210F08B-CACC-4E91-BD43-77644E84FDC6}" destId="{694AEE52-43FD-448D-A4B7-B62656DEE533}" srcOrd="0" destOrd="0" presId="urn:microsoft.com/office/officeart/2005/8/layout/vList2"/>
    <dgm:cxn modelId="{1E4BA4B9-757E-47FE-A7C1-A59167BC3915}" type="presParOf" srcId="{67B27A8D-E11E-4EF5-A0F3-465E119D68A6}" destId="{86CD7655-D99A-4CAD-9436-48B7A6145CAF}" srcOrd="0" destOrd="0" presId="urn:microsoft.com/office/officeart/2005/8/layout/vList2"/>
    <dgm:cxn modelId="{BBA23726-369C-43CB-B8DB-C5B629B6B1FD}" type="presParOf" srcId="{67B27A8D-E11E-4EF5-A0F3-465E119D68A6}" destId="{2E5A775D-AF89-4F68-9293-B8E2FFA19B07}" srcOrd="1" destOrd="0" presId="urn:microsoft.com/office/officeart/2005/8/layout/vList2"/>
    <dgm:cxn modelId="{BD5C7D30-EC91-495E-A49B-DE57CBFBC768}" type="presParOf" srcId="{67B27A8D-E11E-4EF5-A0F3-465E119D68A6}" destId="{694AEE52-43FD-448D-A4B7-B62656DEE533}" srcOrd="2" destOrd="0" presId="urn:microsoft.com/office/officeart/2005/8/layout/vList2"/>
    <dgm:cxn modelId="{1A4C5A49-E501-4079-8A6E-FB4E2B51E5F5}" type="presParOf" srcId="{67B27A8D-E11E-4EF5-A0F3-465E119D68A6}" destId="{4407700B-EB8D-423E-8A12-F4FA22D52ADD}" srcOrd="3" destOrd="0" presId="urn:microsoft.com/office/officeart/2005/8/layout/vList2"/>
    <dgm:cxn modelId="{FF0993C1-C984-470F-8C69-4E05C1000C47}" type="presParOf" srcId="{67B27A8D-E11E-4EF5-A0F3-465E119D68A6}" destId="{E503EB3A-DFFF-4F32-9CA6-EC0C16EB148C}" srcOrd="4" destOrd="0" presId="urn:microsoft.com/office/officeart/2005/8/layout/vList2"/>
    <dgm:cxn modelId="{E1409605-5235-4DC8-8A11-837D38FB34E7}" type="presParOf" srcId="{67B27A8D-E11E-4EF5-A0F3-465E119D68A6}" destId="{2CA7AA61-ED4D-410E-8A89-F9BB210ACB01}" srcOrd="5" destOrd="0" presId="urn:microsoft.com/office/officeart/2005/8/layout/vList2"/>
    <dgm:cxn modelId="{35C95724-D819-495E-BB7E-3F0CB81AE6B8}" type="presParOf" srcId="{67B27A8D-E11E-4EF5-A0F3-465E119D68A6}" destId="{31FEC41E-2F3B-4CD4-BDF9-F437D671D1D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Upon Clicking on a "Add Post", from "Dashboard", user can add post to the community section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CK-Editor, HTML Form, HTML Table, Python, PostgreSQL.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F210F08B-CACC-4E91-BD43-77644E84FDC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The post editor can incorporate any type of image, links, YouTube Video, formatted text, etc.</a:t>
          </a:r>
        </a:p>
      </dgm:t>
    </dgm:pt>
    <dgm:pt modelId="{90EAEA41-FA08-4325-8743-9AB267287089}" type="parTrans" cxnId="{6EB72A3B-887B-4A48-9048-2E3E9D7C4CA3}">
      <dgm:prSet/>
      <dgm:spPr/>
    </dgm:pt>
    <dgm:pt modelId="{7E924211-8BF1-42E6-B768-7582C5AE41A0}" type="sibTrans" cxnId="{6EB72A3B-887B-4A48-9048-2E3E9D7C4CA3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694AEE52-43FD-448D-A4B7-B62656DEE533}" type="pres">
      <dgm:prSet presAssocID="{F210F08B-CACC-4E91-BD43-77644E84FD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407700B-EB8D-423E-8A12-F4FA22D52ADD}" type="pres">
      <dgm:prSet presAssocID="{7E924211-8BF1-42E6-B768-7582C5AE41A0}" presName="spacer" presStyleCnt="0"/>
      <dgm:spPr/>
    </dgm:pt>
    <dgm:pt modelId="{31FEC41E-2F3B-4CD4-BDF9-F437D671D1D1}" type="pres">
      <dgm:prSet presAssocID="{C6D66F0F-3E98-43D4-B862-90260E9482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6EB72A3B-887B-4A48-9048-2E3E9D7C4CA3}" srcId="{42D07E19-05FE-438B-887A-552083D5AEEF}" destId="{F210F08B-CACC-4E91-BD43-77644E84FDC6}" srcOrd="1" destOrd="0" parTransId="{90EAEA41-FA08-4325-8743-9AB267287089}" sibTransId="{7E924211-8BF1-42E6-B768-7582C5AE41A0}"/>
    <dgm:cxn modelId="{E4B7043E-12DB-47D0-A46D-F51169882C73}" type="presOf" srcId="{C6D66F0F-3E98-43D4-B862-90260E948297}" destId="{31FEC41E-2F3B-4CD4-BDF9-F437D671D1D1}" srcOrd="0" destOrd="0" presId="urn:microsoft.com/office/officeart/2005/8/layout/vList2"/>
    <dgm:cxn modelId="{ED008C78-CA63-43A1-AFBF-2723029814A1}" type="presOf" srcId="{E2B2C474-0572-4786-8234-9D0D328E43EF}" destId="{86CD7655-D99A-4CAD-9436-48B7A6145CAF}" srcOrd="0" destOrd="0" presId="urn:microsoft.com/office/officeart/2005/8/layout/vList2"/>
    <dgm:cxn modelId="{20D584AC-63C5-490F-992C-71315A1BA02A}" srcId="{42D07E19-05FE-438B-887A-552083D5AEEF}" destId="{C6D66F0F-3E98-43D4-B862-90260E948297}" srcOrd="2" destOrd="0" parTransId="{8F542564-C42B-4071-ADEB-73FEBF8F87CE}" sibTransId="{D04D9872-0D0D-4961-8D78-913E583BABB4}"/>
    <dgm:cxn modelId="{4D15C5F0-3DAB-4D60-B702-F9FCAFC92C6B}" type="presOf" srcId="{F210F08B-CACC-4E91-BD43-77644E84FDC6}" destId="{694AEE52-43FD-448D-A4B7-B62656DEE533}" srcOrd="0" destOrd="0" presId="urn:microsoft.com/office/officeart/2005/8/layout/vList2"/>
    <dgm:cxn modelId="{1E4BA4B9-757E-47FE-A7C1-A59167BC3915}" type="presParOf" srcId="{67B27A8D-E11E-4EF5-A0F3-465E119D68A6}" destId="{86CD7655-D99A-4CAD-9436-48B7A6145CAF}" srcOrd="0" destOrd="0" presId="urn:microsoft.com/office/officeart/2005/8/layout/vList2"/>
    <dgm:cxn modelId="{BBA23726-369C-43CB-B8DB-C5B629B6B1FD}" type="presParOf" srcId="{67B27A8D-E11E-4EF5-A0F3-465E119D68A6}" destId="{2E5A775D-AF89-4F68-9293-B8E2FFA19B07}" srcOrd="1" destOrd="0" presId="urn:microsoft.com/office/officeart/2005/8/layout/vList2"/>
    <dgm:cxn modelId="{BD5C7D30-EC91-495E-A49B-DE57CBFBC768}" type="presParOf" srcId="{67B27A8D-E11E-4EF5-A0F3-465E119D68A6}" destId="{694AEE52-43FD-448D-A4B7-B62656DEE533}" srcOrd="2" destOrd="0" presId="urn:microsoft.com/office/officeart/2005/8/layout/vList2"/>
    <dgm:cxn modelId="{1A4C5A49-E501-4079-8A6E-FB4E2B51E5F5}" type="presParOf" srcId="{67B27A8D-E11E-4EF5-A0F3-465E119D68A6}" destId="{4407700B-EB8D-423E-8A12-F4FA22D52ADD}" srcOrd="3" destOrd="0" presId="urn:microsoft.com/office/officeart/2005/8/layout/vList2"/>
    <dgm:cxn modelId="{35C95724-D819-495E-BB7E-3F0CB81AE6B8}" type="presParOf" srcId="{67B27A8D-E11E-4EF5-A0F3-465E119D68A6}" destId="{31FEC41E-2F3B-4CD4-BDF9-F437D671D1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F7B38C-BD90-4F2D-881F-897E78CF17FB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About Us</a:t>
          </a:r>
          <a:endParaRPr lang="en-US" b="1"/>
        </a:p>
      </dgm:t>
    </dgm:pt>
    <dgm:pt modelId="{F8979784-E682-44CA-8893-97D25E7BC014}" type="parTrans" cxnId="{FFE748A5-F984-4BAB-856E-775F58281C14}">
      <dgm:prSet/>
      <dgm:spPr/>
    </dgm:pt>
    <dgm:pt modelId="{D2D7075F-D481-4199-A166-D6A692592DA5}" type="sibTrans" cxnId="{FFE748A5-F984-4BAB-856E-775F58281C14}">
      <dgm:prSet/>
      <dgm:spPr/>
    </dgm:pt>
    <dgm:pt modelId="{50CB002F-B666-471F-A31E-66498522F109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Contact Us</a:t>
          </a:r>
        </a:p>
      </dgm:t>
    </dgm:pt>
    <dgm:pt modelId="{158395B2-B9D9-4B29-9041-6ADDEDEB1722}" type="parTrans" cxnId="{88E6885D-848A-4A91-BD26-CF8A1130FA22}">
      <dgm:prSet/>
      <dgm:spPr/>
    </dgm:pt>
    <dgm:pt modelId="{41CF477E-F0E9-4319-8A1F-60187F556900}" type="sibTrans" cxnId="{88E6885D-848A-4A91-BD26-CF8A1130FA22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56498541-16CB-4904-A371-ED7DCA3C3955}" type="pres">
      <dgm:prSet presAssocID="{72F7B38C-BD90-4F2D-881F-897E78CF1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8211F8-EC3D-4770-B0F4-3A7E6BB7DC33}" type="pres">
      <dgm:prSet presAssocID="{D2D7075F-D481-4199-A166-D6A692592DA5}" presName="spacer" presStyleCnt="0"/>
      <dgm:spPr/>
    </dgm:pt>
    <dgm:pt modelId="{E188D56D-3507-4603-B1CE-E5C1BDB1DFC7}" type="pres">
      <dgm:prSet presAssocID="{50CB002F-B666-471F-A31E-66498522F10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8E6885D-848A-4A91-BD26-CF8A1130FA22}" srcId="{42D07E19-05FE-438B-887A-552083D5AEEF}" destId="{50CB002F-B666-471F-A31E-66498522F109}" srcOrd="1" destOrd="0" parTransId="{158395B2-B9D9-4B29-9041-6ADDEDEB1722}" sibTransId="{41CF477E-F0E9-4319-8A1F-60187F556900}"/>
    <dgm:cxn modelId="{192FD467-3899-413C-81F8-B9D475FB1EDB}" type="presOf" srcId="{72F7B38C-BD90-4F2D-881F-897E78CF17FB}" destId="{56498541-16CB-4904-A371-ED7DCA3C3955}" srcOrd="0" destOrd="0" presId="urn:microsoft.com/office/officeart/2005/8/layout/vList2"/>
    <dgm:cxn modelId="{ADEB1B7D-176A-492E-B2C3-4D33CB7CB82C}" type="presOf" srcId="{50CB002F-B666-471F-A31E-66498522F109}" destId="{E188D56D-3507-4603-B1CE-E5C1BDB1DFC7}" srcOrd="0" destOrd="0" presId="urn:microsoft.com/office/officeart/2005/8/layout/vList2"/>
    <dgm:cxn modelId="{FFE748A5-F984-4BAB-856E-775F58281C14}" srcId="{42D07E19-05FE-438B-887A-552083D5AEEF}" destId="{72F7B38C-BD90-4F2D-881F-897E78CF17FB}" srcOrd="0" destOrd="0" parTransId="{F8979784-E682-44CA-8893-97D25E7BC014}" sibTransId="{D2D7075F-D481-4199-A166-D6A692592DA5}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EC0C307B-E0D9-49F5-B832-B9E7D9AC0212}" type="presParOf" srcId="{67B27A8D-E11E-4EF5-A0F3-465E119D68A6}" destId="{56498541-16CB-4904-A371-ED7DCA3C3955}" srcOrd="0" destOrd="0" presId="urn:microsoft.com/office/officeart/2005/8/layout/vList2"/>
    <dgm:cxn modelId="{D61A5F68-094E-4A8E-B995-778859613083}" type="presParOf" srcId="{67B27A8D-E11E-4EF5-A0F3-465E119D68A6}" destId="{EF8211F8-EC3D-4770-B0F4-3A7E6BB7DC33}" srcOrd="1" destOrd="0" presId="urn:microsoft.com/office/officeart/2005/8/layout/vList2"/>
    <dgm:cxn modelId="{F2B5B003-B343-420A-BC04-12E8D848AFBB}" type="presParOf" srcId="{67B27A8D-E11E-4EF5-A0F3-465E119D68A6}" destId="{E188D56D-3507-4603-B1CE-E5C1BDB1DFC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"About Us" has the brief information about the web application and its purpose.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Unsplash API, Bootstrap Carousel, HTML, CSS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C8A75B4-A833-4608-8950-8B4EB6FB780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Section : Who we are?, Goals, Values, Mission, Executive Teams</a:t>
          </a:r>
        </a:p>
      </dgm:t>
    </dgm:pt>
    <dgm:pt modelId="{A89D5478-8F77-42A2-8053-9AF45F478405}" type="parTrans" cxnId="{20934D25-1F00-4411-B6F2-B150A810F1A8}">
      <dgm:prSet/>
      <dgm:spPr/>
    </dgm:pt>
    <dgm:pt modelId="{4DEC7B1F-1494-4AFC-B636-CA1342A7F314}" type="sibTrans" cxnId="{20934D25-1F00-4411-B6F2-B150A810F1A8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6FC855A9-8DFF-42FE-895F-24CE57EA6128}" type="pres">
      <dgm:prSet presAssocID="{6C8A75B4-A833-4608-8950-8B4EB6FB780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00BDBE-518B-47CC-8F0F-E15E84C501E6}" type="pres">
      <dgm:prSet presAssocID="{4DEC7B1F-1494-4AFC-B636-CA1342A7F314}" presName="spacer" presStyleCnt="0"/>
      <dgm:spPr/>
    </dgm:pt>
    <dgm:pt modelId="{31FEC41E-2F3B-4CD4-BDF9-F437D671D1D1}" type="pres">
      <dgm:prSet presAssocID="{C6D66F0F-3E98-43D4-B862-90260E9482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20934D25-1F00-4411-B6F2-B150A810F1A8}" srcId="{42D07E19-05FE-438B-887A-552083D5AEEF}" destId="{6C8A75B4-A833-4608-8950-8B4EB6FB7806}" srcOrd="1" destOrd="0" parTransId="{A89D5478-8F77-42A2-8053-9AF45F478405}" sibTransId="{4DEC7B1F-1494-4AFC-B636-CA1342A7F314}"/>
    <dgm:cxn modelId="{ED8F2B47-5FB8-414D-B469-5B72ABA38BAE}" type="presOf" srcId="{6C8A75B4-A833-4608-8950-8B4EB6FB7806}" destId="{6FC855A9-8DFF-42FE-895F-24CE57EA6128}" srcOrd="0" destOrd="0" presId="urn:microsoft.com/office/officeart/2005/8/layout/vList2"/>
    <dgm:cxn modelId="{20D584AC-63C5-490F-992C-71315A1BA02A}" srcId="{42D07E19-05FE-438B-887A-552083D5AEEF}" destId="{C6D66F0F-3E98-43D4-B862-90260E948297}" srcOrd="2" destOrd="0" parTransId="{8F542564-C42B-4071-ADEB-73FEBF8F87CE}" sibTransId="{D04D9872-0D0D-4961-8D78-913E583BABB4}"/>
    <dgm:cxn modelId="{7C7940AE-7860-4BA5-9304-69A510BF875D}" type="presOf" srcId="{C6D66F0F-3E98-43D4-B862-90260E948297}" destId="{31FEC41E-2F3B-4CD4-BDF9-F437D671D1D1}" srcOrd="0" destOrd="0" presId="urn:microsoft.com/office/officeart/2005/8/layout/vList2"/>
    <dgm:cxn modelId="{3DD87AD9-8D1A-42E1-A6BD-1B059411C971}" type="presOf" srcId="{E2B2C474-0572-4786-8234-9D0D328E43EF}" destId="{86CD7655-D99A-4CAD-9436-48B7A6145CAF}" srcOrd="0" destOrd="0" presId="urn:microsoft.com/office/officeart/2005/8/layout/vList2"/>
    <dgm:cxn modelId="{9676865E-47D3-44AF-8483-CD2605BD1B12}" type="presParOf" srcId="{67B27A8D-E11E-4EF5-A0F3-465E119D68A6}" destId="{86CD7655-D99A-4CAD-9436-48B7A6145CAF}" srcOrd="0" destOrd="0" presId="urn:microsoft.com/office/officeart/2005/8/layout/vList2"/>
    <dgm:cxn modelId="{9016C145-0FDD-4B84-8E8D-26393EE24A2B}" type="presParOf" srcId="{67B27A8D-E11E-4EF5-A0F3-465E119D68A6}" destId="{2E5A775D-AF89-4F68-9293-B8E2FFA19B07}" srcOrd="1" destOrd="0" presId="urn:microsoft.com/office/officeart/2005/8/layout/vList2"/>
    <dgm:cxn modelId="{252A083B-6067-4E8C-9E11-A3694FB8BF21}" type="presParOf" srcId="{67B27A8D-E11E-4EF5-A0F3-465E119D68A6}" destId="{6FC855A9-8DFF-42FE-895F-24CE57EA6128}" srcOrd="2" destOrd="0" presId="urn:microsoft.com/office/officeart/2005/8/layout/vList2"/>
    <dgm:cxn modelId="{5BCA7983-9E5C-483F-9D08-FAD1EA119DA8}" type="presParOf" srcId="{67B27A8D-E11E-4EF5-A0F3-465E119D68A6}" destId="{1700BDBE-518B-47CC-8F0F-E15E84C501E6}" srcOrd="3" destOrd="0" presId="urn:microsoft.com/office/officeart/2005/8/layout/vList2"/>
    <dgm:cxn modelId="{39A6F1E7-E320-42C9-9246-568FE985EA77}" type="presParOf" srcId="{67B27A8D-E11E-4EF5-A0F3-465E119D68A6}" destId="{31FEC41E-2F3B-4CD4-BDF9-F437D671D1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To contact the admins of website about any query related to places, businesses, etc., via e-mail.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  SMTPLib module for email, Bootstrap Cards, HTML Form, Django Messaging Framework.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31FEC41E-2F3B-4CD4-BDF9-F437D671D1D1}" type="pres">
      <dgm:prSet presAssocID="{C6D66F0F-3E98-43D4-B862-90260E94829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20D584AC-63C5-490F-992C-71315A1BA02A}" srcId="{42D07E19-05FE-438B-887A-552083D5AEEF}" destId="{C6D66F0F-3E98-43D4-B862-90260E948297}" srcOrd="1" destOrd="0" parTransId="{8F542564-C42B-4071-ADEB-73FEBF8F87CE}" sibTransId="{D04D9872-0D0D-4961-8D78-913E583BABB4}"/>
    <dgm:cxn modelId="{7C7940AE-7860-4BA5-9304-69A510BF875D}" type="presOf" srcId="{C6D66F0F-3E98-43D4-B862-90260E948297}" destId="{31FEC41E-2F3B-4CD4-BDF9-F437D671D1D1}" srcOrd="0" destOrd="0" presId="urn:microsoft.com/office/officeart/2005/8/layout/vList2"/>
    <dgm:cxn modelId="{3DD87AD9-8D1A-42E1-A6BD-1B059411C971}" type="presOf" srcId="{E2B2C474-0572-4786-8234-9D0D328E43EF}" destId="{86CD7655-D99A-4CAD-9436-48B7A6145CAF}" srcOrd="0" destOrd="0" presId="urn:microsoft.com/office/officeart/2005/8/layout/vList2"/>
    <dgm:cxn modelId="{9676865E-47D3-44AF-8483-CD2605BD1B12}" type="presParOf" srcId="{67B27A8D-E11E-4EF5-A0F3-465E119D68A6}" destId="{86CD7655-D99A-4CAD-9436-48B7A6145CAF}" srcOrd="0" destOrd="0" presId="urn:microsoft.com/office/officeart/2005/8/layout/vList2"/>
    <dgm:cxn modelId="{9016C145-0FDD-4B84-8E8D-26393EE24A2B}" type="presParOf" srcId="{67B27A8D-E11E-4EF5-A0F3-465E119D68A6}" destId="{2E5A775D-AF89-4F68-9293-B8E2FFA19B07}" srcOrd="1" destOrd="0" presId="urn:microsoft.com/office/officeart/2005/8/layout/vList2"/>
    <dgm:cxn modelId="{39A6F1E7-E320-42C9-9246-568FE985EA77}" type="presParOf" srcId="{67B27A8D-E11E-4EF5-A0F3-465E119D68A6}" destId="{31FEC41E-2F3B-4CD4-BDF9-F437D671D1D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DF613A-A7F7-4847-9D6F-0187698F9BF2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Enable other 3rd-party login such as Facebook, Instagram, etc.</a:t>
          </a:r>
        </a:p>
      </dgm:t>
    </dgm:pt>
    <dgm:pt modelId="{9E24484B-3657-4E41-8E2B-CAECE3EDAD1C}" type="parTrans" cxnId="{963E9508-3A25-485A-BBDE-1B15A0EAE927}">
      <dgm:prSet/>
      <dgm:spPr/>
    </dgm:pt>
    <dgm:pt modelId="{E74E67DF-46E3-4113-AE79-8CC3947164D7}" type="sibTrans" cxnId="{963E9508-3A25-485A-BBDE-1B15A0EAE927}">
      <dgm:prSet/>
      <dgm:spPr/>
    </dgm:pt>
    <dgm:pt modelId="{836CF64A-58F1-456C-B614-B8CBDCB4F141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Local Business section for services such as small restaurants, lodging facilities, hiring guides and vehicles, etc.</a:t>
          </a:r>
        </a:p>
      </dgm:t>
    </dgm:pt>
    <dgm:pt modelId="{701C74FB-435A-4736-BEB6-8FF768503D6B}" type="parTrans" cxnId="{306C216B-059E-4D03-98C1-93647411634C}">
      <dgm:prSet/>
      <dgm:spPr/>
    </dgm:pt>
    <dgm:pt modelId="{EC30D537-0442-4B7E-A885-CE532359C98D}" type="sibTrans" cxnId="{306C216B-059E-4D03-98C1-93647411634C}">
      <dgm:prSet/>
      <dgm:spPr/>
    </dgm:pt>
    <dgm:pt modelId="{77E649A1-D522-4EE8-A8C1-8B216E2905FC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Local Market section for famous products of the tourist place via Ads and Posts.</a:t>
          </a:r>
        </a:p>
      </dgm:t>
    </dgm:pt>
    <dgm:pt modelId="{97B473A1-A951-4E79-BADB-095E143F9B09}" type="parTrans" cxnId="{5B182A0C-477E-4732-A271-D810F6EDA5CF}">
      <dgm:prSet/>
      <dgm:spPr/>
    </dgm:pt>
    <dgm:pt modelId="{EA144A98-161D-4604-8E95-545F13FF65BC}" type="sibTrans" cxnId="{5B182A0C-477E-4732-A271-D810F6EDA5CF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9A291A35-E170-449D-B1B1-2EE61BF8EA70}" type="pres">
      <dgm:prSet presAssocID="{A3DF613A-A7F7-4847-9D6F-0187698F9B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679676-57F3-4CEF-9647-559C34639BEF}" type="pres">
      <dgm:prSet presAssocID="{E74E67DF-46E3-4113-AE79-8CC3947164D7}" presName="spacer" presStyleCnt="0"/>
      <dgm:spPr/>
    </dgm:pt>
    <dgm:pt modelId="{BF705E0E-22AA-4B5D-B15D-8883A76BB3FA}" type="pres">
      <dgm:prSet presAssocID="{836CF64A-58F1-456C-B614-B8CBDCB4F1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31A791F-40F9-47C1-B504-D2DF5F5B3683}" type="pres">
      <dgm:prSet presAssocID="{EC30D537-0442-4B7E-A885-CE532359C98D}" presName="spacer" presStyleCnt="0"/>
      <dgm:spPr/>
    </dgm:pt>
    <dgm:pt modelId="{4BD60B73-0B61-4F97-99F6-6A6F32C06889}" type="pres">
      <dgm:prSet presAssocID="{77E649A1-D522-4EE8-A8C1-8B216E2905F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63E9508-3A25-485A-BBDE-1B15A0EAE927}" srcId="{42D07E19-05FE-438B-887A-552083D5AEEF}" destId="{A3DF613A-A7F7-4847-9D6F-0187698F9BF2}" srcOrd="0" destOrd="0" parTransId="{9E24484B-3657-4E41-8E2B-CAECE3EDAD1C}" sibTransId="{E74E67DF-46E3-4113-AE79-8CC3947164D7}"/>
    <dgm:cxn modelId="{9A1DCE0A-3C93-4093-9AED-A336AB376465}" type="presOf" srcId="{77E649A1-D522-4EE8-A8C1-8B216E2905FC}" destId="{4BD60B73-0B61-4F97-99F6-6A6F32C06889}" srcOrd="0" destOrd="0" presId="urn:microsoft.com/office/officeart/2005/8/layout/vList2"/>
    <dgm:cxn modelId="{5B182A0C-477E-4732-A271-D810F6EDA5CF}" srcId="{42D07E19-05FE-438B-887A-552083D5AEEF}" destId="{77E649A1-D522-4EE8-A8C1-8B216E2905FC}" srcOrd="2" destOrd="0" parTransId="{97B473A1-A951-4E79-BADB-095E143F9B09}" sibTransId="{EA144A98-161D-4604-8E95-545F13FF65BC}"/>
    <dgm:cxn modelId="{13579B61-8292-4253-A956-16E7F902A42E}" type="presOf" srcId="{836CF64A-58F1-456C-B614-B8CBDCB4F141}" destId="{BF705E0E-22AA-4B5D-B15D-8883A76BB3FA}" srcOrd="0" destOrd="0" presId="urn:microsoft.com/office/officeart/2005/8/layout/vList2"/>
    <dgm:cxn modelId="{306C216B-059E-4D03-98C1-93647411634C}" srcId="{42D07E19-05FE-438B-887A-552083D5AEEF}" destId="{836CF64A-58F1-456C-B614-B8CBDCB4F141}" srcOrd="1" destOrd="0" parTransId="{701C74FB-435A-4736-BEB6-8FF768503D6B}" sibTransId="{EC30D537-0442-4B7E-A885-CE532359C98D}"/>
    <dgm:cxn modelId="{BED64F7E-1FE8-4BF9-AEB7-ADDFB6332F91}" type="presOf" srcId="{A3DF613A-A7F7-4847-9D6F-0187698F9BF2}" destId="{9A291A35-E170-449D-B1B1-2EE61BF8EA70}" srcOrd="0" destOrd="0" presId="urn:microsoft.com/office/officeart/2005/8/layout/vList2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E2EE50E5-A82A-4B2C-A865-F838990D2C89}" type="presParOf" srcId="{67B27A8D-E11E-4EF5-A0F3-465E119D68A6}" destId="{9A291A35-E170-449D-B1B1-2EE61BF8EA70}" srcOrd="0" destOrd="0" presId="urn:microsoft.com/office/officeart/2005/8/layout/vList2"/>
    <dgm:cxn modelId="{6891DFAF-BAC3-439C-8BEA-F1128ABF6A35}" type="presParOf" srcId="{67B27A8D-E11E-4EF5-A0F3-465E119D68A6}" destId="{67679676-57F3-4CEF-9647-559C34639BEF}" srcOrd="1" destOrd="0" presId="urn:microsoft.com/office/officeart/2005/8/layout/vList2"/>
    <dgm:cxn modelId="{5FFDC510-547E-4A38-82F2-0D6681961BEE}" type="presParOf" srcId="{67B27A8D-E11E-4EF5-A0F3-465E119D68A6}" destId="{BF705E0E-22AA-4B5D-B15D-8883A76BB3FA}" srcOrd="2" destOrd="0" presId="urn:microsoft.com/office/officeart/2005/8/layout/vList2"/>
    <dgm:cxn modelId="{E19555B4-4767-4095-9092-D432677E4030}" type="presParOf" srcId="{67B27A8D-E11E-4EF5-A0F3-465E119D68A6}" destId="{F31A791F-40F9-47C1-B504-D2DF5F5B3683}" srcOrd="3" destOrd="0" presId="urn:microsoft.com/office/officeart/2005/8/layout/vList2"/>
    <dgm:cxn modelId="{200E1F5F-00C7-41B9-9EB1-AEB41099DF4B}" type="presParOf" srcId="{67B27A8D-E11E-4EF5-A0F3-465E119D68A6}" destId="{4BD60B73-0B61-4F97-99F6-6A6F32C068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C6E37A-D329-4E2D-9F6B-293D5A77311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BA8112-2315-43C1-99A0-1EAEDDA2C7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Name – Travel with Safari</a:t>
          </a:r>
        </a:p>
      </dgm:t>
    </dgm:pt>
    <dgm:pt modelId="{81EBD735-89DC-4364-9B53-F185E8AB300B}" type="parTrans" cxnId="{C13D6C6A-DA82-4802-B04C-83255C675AAD}">
      <dgm:prSet/>
      <dgm:spPr/>
      <dgm:t>
        <a:bodyPr/>
        <a:lstStyle/>
        <a:p>
          <a:endParaRPr lang="en-US"/>
        </a:p>
      </dgm:t>
    </dgm:pt>
    <dgm:pt modelId="{9688BA37-161A-4049-88A3-D73DEA76A815}" type="sibTrans" cxnId="{C13D6C6A-DA82-4802-B04C-83255C675AAD}">
      <dgm:prSet/>
      <dgm:spPr/>
      <dgm:t>
        <a:bodyPr/>
        <a:lstStyle/>
        <a:p>
          <a:endParaRPr lang="en-US"/>
        </a:p>
      </dgm:t>
    </dgm:pt>
    <dgm:pt modelId="{2975269D-2BAD-4B57-A709-2B0353ACB7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Type – Web Application</a:t>
          </a:r>
        </a:p>
      </dgm:t>
    </dgm:pt>
    <dgm:pt modelId="{6058FA49-7571-49A0-8306-77667DB481A0}" type="parTrans" cxnId="{EFE3AD05-DB4A-4710-ADEE-DDC0C3B8DE66}">
      <dgm:prSet/>
      <dgm:spPr/>
      <dgm:t>
        <a:bodyPr/>
        <a:lstStyle/>
        <a:p>
          <a:endParaRPr lang="en-US"/>
        </a:p>
      </dgm:t>
    </dgm:pt>
    <dgm:pt modelId="{890680A7-AE05-4811-B904-FE55E90824C6}" type="sibTrans" cxnId="{EFE3AD05-DB4A-4710-ADEE-DDC0C3B8DE66}">
      <dgm:prSet/>
      <dgm:spPr/>
      <dgm:t>
        <a:bodyPr/>
        <a:lstStyle/>
        <a:p>
          <a:endParaRPr lang="en-US"/>
        </a:p>
      </dgm:t>
    </dgm:pt>
    <dgm:pt modelId="{682628DE-0AB4-4264-B650-E8679729E3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Language – Python, </a:t>
          </a:r>
          <a:r>
            <a:rPr lang="en-US" err="1"/>
            <a:t>Javascript</a:t>
          </a:r>
          <a:r>
            <a:rPr lang="en-US"/>
            <a:t>, HTML, CSS</a:t>
          </a:r>
        </a:p>
      </dgm:t>
    </dgm:pt>
    <dgm:pt modelId="{A8F1A15B-FB7A-413D-91B9-75F7C55BF50F}" type="parTrans" cxnId="{1E0669BA-5809-43FE-A4B5-A9A30E2A74CE}">
      <dgm:prSet/>
      <dgm:spPr/>
      <dgm:t>
        <a:bodyPr/>
        <a:lstStyle/>
        <a:p>
          <a:endParaRPr lang="en-US"/>
        </a:p>
      </dgm:t>
    </dgm:pt>
    <dgm:pt modelId="{497F5883-B91E-4DB0-A449-B910FE7E3F7E}" type="sibTrans" cxnId="{1E0669BA-5809-43FE-A4B5-A9A30E2A74CE}">
      <dgm:prSet/>
      <dgm:spPr/>
      <dgm:t>
        <a:bodyPr/>
        <a:lstStyle/>
        <a:p>
          <a:endParaRPr lang="en-US"/>
        </a:p>
      </dgm:t>
    </dgm:pt>
    <dgm:pt modelId="{BA93BF83-0CFD-4347-9F29-24D5F9F6A1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Framework – Django, </a:t>
          </a:r>
          <a:r>
            <a:rPr lang="en-US">
              <a:latin typeface="Century Gothic" panose="020B0502020202020204"/>
            </a:rPr>
            <a:t>Bootstrap</a:t>
          </a:r>
          <a:endParaRPr lang="en-US"/>
        </a:p>
      </dgm:t>
    </dgm:pt>
    <dgm:pt modelId="{311169CB-5615-404E-97EC-F970F946C829}" type="parTrans" cxnId="{10E9695C-6B57-47F7-A71F-0D899A3733B9}">
      <dgm:prSet/>
      <dgm:spPr/>
      <dgm:t>
        <a:bodyPr/>
        <a:lstStyle/>
        <a:p>
          <a:endParaRPr lang="en-US"/>
        </a:p>
      </dgm:t>
    </dgm:pt>
    <dgm:pt modelId="{B40F33EF-DD3D-4F72-B16E-D43C7540D799}" type="sibTrans" cxnId="{10E9695C-6B57-47F7-A71F-0D899A3733B9}">
      <dgm:prSet/>
      <dgm:spPr/>
      <dgm:t>
        <a:bodyPr/>
        <a:lstStyle/>
        <a:p>
          <a:endParaRPr lang="en-US"/>
        </a:p>
      </dgm:t>
    </dgm:pt>
    <dgm:pt modelId="{20DE6969-4BFD-435E-B5EA-3BAD3E61A3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Database </a:t>
          </a:r>
          <a:r>
            <a:rPr lang="en-US"/>
            <a:t>–</a:t>
          </a:r>
          <a:r>
            <a:rPr lang="en-US">
              <a:latin typeface="Century Gothic" panose="020B0502020202020204"/>
            </a:rPr>
            <a:t> PostgreSQL</a:t>
          </a:r>
          <a:endParaRPr lang="en-US"/>
        </a:p>
      </dgm:t>
    </dgm:pt>
    <dgm:pt modelId="{9E8A1121-1AE5-4813-B4F4-0B6AF4CC1295}" type="parTrans" cxnId="{F509B7E1-08D5-4911-B4A4-D692A1F1C1A2}">
      <dgm:prSet/>
      <dgm:spPr/>
      <dgm:t>
        <a:bodyPr/>
        <a:lstStyle/>
        <a:p>
          <a:endParaRPr lang="en-US"/>
        </a:p>
      </dgm:t>
    </dgm:pt>
    <dgm:pt modelId="{A882F8DD-4C94-4C72-891E-EB8A68F19515}" type="sibTrans" cxnId="{F509B7E1-08D5-4911-B4A4-D692A1F1C1A2}">
      <dgm:prSet/>
      <dgm:spPr/>
      <dgm:t>
        <a:bodyPr/>
        <a:lstStyle/>
        <a:p>
          <a:endParaRPr lang="en-US"/>
        </a:p>
      </dgm:t>
    </dgm:pt>
    <dgm:pt modelId="{D7BA5D4B-637E-4BB8-BB07-E989E4C06F05}" type="pres">
      <dgm:prSet presAssocID="{56C6E37A-D329-4E2D-9F6B-293D5A77311B}" presName="root" presStyleCnt="0">
        <dgm:presLayoutVars>
          <dgm:dir/>
          <dgm:resizeHandles val="exact"/>
        </dgm:presLayoutVars>
      </dgm:prSet>
      <dgm:spPr/>
    </dgm:pt>
    <dgm:pt modelId="{D9882F01-C3D2-4AB1-9751-956629C3DB22}" type="pres">
      <dgm:prSet presAssocID="{4FBA8112-2315-43C1-99A0-1EAEDDA2C77D}" presName="compNode" presStyleCnt="0"/>
      <dgm:spPr/>
    </dgm:pt>
    <dgm:pt modelId="{C9A9F142-CDB2-4CE0-90DC-12AB442EF51E}" type="pres">
      <dgm:prSet presAssocID="{4FBA8112-2315-43C1-99A0-1EAEDDA2C7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D037BB5E-AA25-4068-9B5F-4CB532C2C500}" type="pres">
      <dgm:prSet presAssocID="{4FBA8112-2315-43C1-99A0-1EAEDDA2C77D}" presName="spaceRect" presStyleCnt="0"/>
      <dgm:spPr/>
    </dgm:pt>
    <dgm:pt modelId="{3890A5F8-015B-4FA6-961C-AA64D0431AFC}" type="pres">
      <dgm:prSet presAssocID="{4FBA8112-2315-43C1-99A0-1EAEDDA2C77D}" presName="textRect" presStyleLbl="revTx" presStyleIdx="0" presStyleCnt="5">
        <dgm:presLayoutVars>
          <dgm:chMax val="1"/>
          <dgm:chPref val="1"/>
        </dgm:presLayoutVars>
      </dgm:prSet>
      <dgm:spPr/>
    </dgm:pt>
    <dgm:pt modelId="{B3E909CF-3F84-4C4C-978F-DFB957A874F5}" type="pres">
      <dgm:prSet presAssocID="{9688BA37-161A-4049-88A3-D73DEA76A815}" presName="sibTrans" presStyleCnt="0"/>
      <dgm:spPr/>
    </dgm:pt>
    <dgm:pt modelId="{C61733FD-2F29-4C07-BEA4-284402653A58}" type="pres">
      <dgm:prSet presAssocID="{2975269D-2BAD-4B57-A709-2B0353ACB7D0}" presName="compNode" presStyleCnt="0"/>
      <dgm:spPr/>
    </dgm:pt>
    <dgm:pt modelId="{39A53484-0E3A-4825-8D56-A7EA7498300D}" type="pres">
      <dgm:prSet presAssocID="{2975269D-2BAD-4B57-A709-2B0353ACB7D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7AE9A4E-B98E-4B74-8C86-E3B2C91355CA}" type="pres">
      <dgm:prSet presAssocID="{2975269D-2BAD-4B57-A709-2B0353ACB7D0}" presName="spaceRect" presStyleCnt="0"/>
      <dgm:spPr/>
    </dgm:pt>
    <dgm:pt modelId="{E84862B0-4281-4E1A-9504-7EB91EE28741}" type="pres">
      <dgm:prSet presAssocID="{2975269D-2BAD-4B57-A709-2B0353ACB7D0}" presName="textRect" presStyleLbl="revTx" presStyleIdx="1" presStyleCnt="5">
        <dgm:presLayoutVars>
          <dgm:chMax val="1"/>
          <dgm:chPref val="1"/>
        </dgm:presLayoutVars>
      </dgm:prSet>
      <dgm:spPr/>
    </dgm:pt>
    <dgm:pt modelId="{39DA5C75-7906-48D7-8481-B349AE75D9A0}" type="pres">
      <dgm:prSet presAssocID="{890680A7-AE05-4811-B904-FE55E90824C6}" presName="sibTrans" presStyleCnt="0"/>
      <dgm:spPr/>
    </dgm:pt>
    <dgm:pt modelId="{FF0C1DF8-3DE3-4870-9CD1-74E1D5907E98}" type="pres">
      <dgm:prSet presAssocID="{682628DE-0AB4-4264-B650-E8679729E394}" presName="compNode" presStyleCnt="0"/>
      <dgm:spPr/>
    </dgm:pt>
    <dgm:pt modelId="{745409AA-B733-47F1-9D38-8ECE44CA030A}" type="pres">
      <dgm:prSet presAssocID="{682628DE-0AB4-4264-B650-E8679729E39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19278C9-DE35-49B4-8EDE-CFC925D7E1F9}" type="pres">
      <dgm:prSet presAssocID="{682628DE-0AB4-4264-B650-E8679729E394}" presName="spaceRect" presStyleCnt="0"/>
      <dgm:spPr/>
    </dgm:pt>
    <dgm:pt modelId="{AEA22552-1E3E-4395-85B2-D8388388DC48}" type="pres">
      <dgm:prSet presAssocID="{682628DE-0AB4-4264-B650-E8679729E394}" presName="textRect" presStyleLbl="revTx" presStyleIdx="2" presStyleCnt="5">
        <dgm:presLayoutVars>
          <dgm:chMax val="1"/>
          <dgm:chPref val="1"/>
        </dgm:presLayoutVars>
      </dgm:prSet>
      <dgm:spPr/>
    </dgm:pt>
    <dgm:pt modelId="{47B5B50D-D0B1-4037-82C8-00262800123C}" type="pres">
      <dgm:prSet presAssocID="{497F5883-B91E-4DB0-A449-B910FE7E3F7E}" presName="sibTrans" presStyleCnt="0"/>
      <dgm:spPr/>
    </dgm:pt>
    <dgm:pt modelId="{04B93A95-3CC2-486E-8B14-0977B764B802}" type="pres">
      <dgm:prSet presAssocID="{BA93BF83-0CFD-4347-9F29-24D5F9F6A1A2}" presName="compNode" presStyleCnt="0"/>
      <dgm:spPr/>
    </dgm:pt>
    <dgm:pt modelId="{1F4D1DE1-6E6A-4DC0-A4BA-D8D5D931E66F}" type="pres">
      <dgm:prSet presAssocID="{BA93BF83-0CFD-4347-9F29-24D5F9F6A1A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C56E03E8-F916-479D-AC2B-A8ED2ED65B27}" type="pres">
      <dgm:prSet presAssocID="{BA93BF83-0CFD-4347-9F29-24D5F9F6A1A2}" presName="spaceRect" presStyleCnt="0"/>
      <dgm:spPr/>
    </dgm:pt>
    <dgm:pt modelId="{9D685067-6EA3-4B9D-9D98-11326A406E49}" type="pres">
      <dgm:prSet presAssocID="{BA93BF83-0CFD-4347-9F29-24D5F9F6A1A2}" presName="textRect" presStyleLbl="revTx" presStyleIdx="3" presStyleCnt="5">
        <dgm:presLayoutVars>
          <dgm:chMax val="1"/>
          <dgm:chPref val="1"/>
        </dgm:presLayoutVars>
      </dgm:prSet>
      <dgm:spPr/>
    </dgm:pt>
    <dgm:pt modelId="{FB667576-37DA-4C65-9563-6742A700B28E}" type="pres">
      <dgm:prSet presAssocID="{B40F33EF-DD3D-4F72-B16E-D43C7540D799}" presName="sibTrans" presStyleCnt="0"/>
      <dgm:spPr/>
    </dgm:pt>
    <dgm:pt modelId="{AD24139C-6DE2-4A25-8CD0-1D0AAEDCBA5A}" type="pres">
      <dgm:prSet presAssocID="{20DE6969-4BFD-435E-B5EA-3BAD3E61A3B3}" presName="compNode" presStyleCnt="0"/>
      <dgm:spPr/>
    </dgm:pt>
    <dgm:pt modelId="{EC384701-2992-4CC2-A0A3-2A5F22ECD922}" type="pres">
      <dgm:prSet presAssocID="{20DE6969-4BFD-435E-B5EA-3BAD3E61A3B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248FED-9E0F-4B41-9E11-9B07D31C9C27}" type="pres">
      <dgm:prSet presAssocID="{20DE6969-4BFD-435E-B5EA-3BAD3E61A3B3}" presName="spaceRect" presStyleCnt="0"/>
      <dgm:spPr/>
    </dgm:pt>
    <dgm:pt modelId="{686C415E-1842-4042-B6B2-DACD2C96D2B3}" type="pres">
      <dgm:prSet presAssocID="{20DE6969-4BFD-435E-B5EA-3BAD3E61A3B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FE3AD05-DB4A-4710-ADEE-DDC0C3B8DE66}" srcId="{56C6E37A-D329-4E2D-9F6B-293D5A77311B}" destId="{2975269D-2BAD-4B57-A709-2B0353ACB7D0}" srcOrd="1" destOrd="0" parTransId="{6058FA49-7571-49A0-8306-77667DB481A0}" sibTransId="{890680A7-AE05-4811-B904-FE55E90824C6}"/>
    <dgm:cxn modelId="{F08D353A-58AE-447C-8602-C8301502C7BF}" type="presOf" srcId="{682628DE-0AB4-4264-B650-E8679729E394}" destId="{AEA22552-1E3E-4395-85B2-D8388388DC48}" srcOrd="0" destOrd="0" presId="urn:microsoft.com/office/officeart/2018/2/layout/IconLabelList"/>
    <dgm:cxn modelId="{10E9695C-6B57-47F7-A71F-0D899A3733B9}" srcId="{56C6E37A-D329-4E2D-9F6B-293D5A77311B}" destId="{BA93BF83-0CFD-4347-9F29-24D5F9F6A1A2}" srcOrd="3" destOrd="0" parTransId="{311169CB-5615-404E-97EC-F970F946C829}" sibTransId="{B40F33EF-DD3D-4F72-B16E-D43C7540D799}"/>
    <dgm:cxn modelId="{2ABA3268-3D1E-47C9-B0FA-826CB4A9A797}" type="presOf" srcId="{BA93BF83-0CFD-4347-9F29-24D5F9F6A1A2}" destId="{9D685067-6EA3-4B9D-9D98-11326A406E49}" srcOrd="0" destOrd="0" presId="urn:microsoft.com/office/officeart/2018/2/layout/IconLabelList"/>
    <dgm:cxn modelId="{C13D6C6A-DA82-4802-B04C-83255C675AAD}" srcId="{56C6E37A-D329-4E2D-9F6B-293D5A77311B}" destId="{4FBA8112-2315-43C1-99A0-1EAEDDA2C77D}" srcOrd="0" destOrd="0" parTransId="{81EBD735-89DC-4364-9B53-F185E8AB300B}" sibTransId="{9688BA37-161A-4049-88A3-D73DEA76A815}"/>
    <dgm:cxn modelId="{B2E5D66A-7504-47E5-9C6B-C38A614EAE60}" type="presOf" srcId="{4FBA8112-2315-43C1-99A0-1EAEDDA2C77D}" destId="{3890A5F8-015B-4FA6-961C-AA64D0431AFC}" srcOrd="0" destOrd="0" presId="urn:microsoft.com/office/officeart/2018/2/layout/IconLabelList"/>
    <dgm:cxn modelId="{CB761858-40EF-4F34-AA6C-814C5B6F2591}" type="presOf" srcId="{2975269D-2BAD-4B57-A709-2B0353ACB7D0}" destId="{E84862B0-4281-4E1A-9504-7EB91EE28741}" srcOrd="0" destOrd="0" presId="urn:microsoft.com/office/officeart/2018/2/layout/IconLabelList"/>
    <dgm:cxn modelId="{9A2423AE-6963-42CC-8654-4DA30BCA0ECC}" type="presOf" srcId="{56C6E37A-D329-4E2D-9F6B-293D5A77311B}" destId="{D7BA5D4B-637E-4BB8-BB07-E989E4C06F05}" srcOrd="0" destOrd="0" presId="urn:microsoft.com/office/officeart/2018/2/layout/IconLabelList"/>
    <dgm:cxn modelId="{1E0669BA-5809-43FE-A4B5-A9A30E2A74CE}" srcId="{56C6E37A-D329-4E2D-9F6B-293D5A77311B}" destId="{682628DE-0AB4-4264-B650-E8679729E394}" srcOrd="2" destOrd="0" parTransId="{A8F1A15B-FB7A-413D-91B9-75F7C55BF50F}" sibTransId="{497F5883-B91E-4DB0-A449-B910FE7E3F7E}"/>
    <dgm:cxn modelId="{CBE351DF-8572-416A-A49A-585383729A6D}" type="presOf" srcId="{20DE6969-4BFD-435E-B5EA-3BAD3E61A3B3}" destId="{686C415E-1842-4042-B6B2-DACD2C96D2B3}" srcOrd="0" destOrd="0" presId="urn:microsoft.com/office/officeart/2018/2/layout/IconLabelList"/>
    <dgm:cxn modelId="{F509B7E1-08D5-4911-B4A4-D692A1F1C1A2}" srcId="{56C6E37A-D329-4E2D-9F6B-293D5A77311B}" destId="{20DE6969-4BFD-435E-B5EA-3BAD3E61A3B3}" srcOrd="4" destOrd="0" parTransId="{9E8A1121-1AE5-4813-B4F4-0B6AF4CC1295}" sibTransId="{A882F8DD-4C94-4C72-891E-EB8A68F19515}"/>
    <dgm:cxn modelId="{D793DE0C-C567-4E16-898B-6ADDE8B48AEA}" type="presParOf" srcId="{D7BA5D4B-637E-4BB8-BB07-E989E4C06F05}" destId="{D9882F01-C3D2-4AB1-9751-956629C3DB22}" srcOrd="0" destOrd="0" presId="urn:microsoft.com/office/officeart/2018/2/layout/IconLabelList"/>
    <dgm:cxn modelId="{CE2DD03D-7DF0-43AF-B882-42F4705347AD}" type="presParOf" srcId="{D9882F01-C3D2-4AB1-9751-956629C3DB22}" destId="{C9A9F142-CDB2-4CE0-90DC-12AB442EF51E}" srcOrd="0" destOrd="0" presId="urn:microsoft.com/office/officeart/2018/2/layout/IconLabelList"/>
    <dgm:cxn modelId="{AF482B42-8A87-4EF1-8994-568809A37E0A}" type="presParOf" srcId="{D9882F01-C3D2-4AB1-9751-956629C3DB22}" destId="{D037BB5E-AA25-4068-9B5F-4CB532C2C500}" srcOrd="1" destOrd="0" presId="urn:microsoft.com/office/officeart/2018/2/layout/IconLabelList"/>
    <dgm:cxn modelId="{F46641EA-2FCA-4EC6-AFDC-4823FA9F1576}" type="presParOf" srcId="{D9882F01-C3D2-4AB1-9751-956629C3DB22}" destId="{3890A5F8-015B-4FA6-961C-AA64D0431AFC}" srcOrd="2" destOrd="0" presId="urn:microsoft.com/office/officeart/2018/2/layout/IconLabelList"/>
    <dgm:cxn modelId="{2408D511-FEB2-4DED-9B6A-A04A9C268F6C}" type="presParOf" srcId="{D7BA5D4B-637E-4BB8-BB07-E989E4C06F05}" destId="{B3E909CF-3F84-4C4C-978F-DFB957A874F5}" srcOrd="1" destOrd="0" presId="urn:microsoft.com/office/officeart/2018/2/layout/IconLabelList"/>
    <dgm:cxn modelId="{B4780CDE-F2BA-4A3B-BB18-A2CFC13D1D2B}" type="presParOf" srcId="{D7BA5D4B-637E-4BB8-BB07-E989E4C06F05}" destId="{C61733FD-2F29-4C07-BEA4-284402653A58}" srcOrd="2" destOrd="0" presId="urn:microsoft.com/office/officeart/2018/2/layout/IconLabelList"/>
    <dgm:cxn modelId="{44556756-F481-40DB-8728-6474E91D75D1}" type="presParOf" srcId="{C61733FD-2F29-4C07-BEA4-284402653A58}" destId="{39A53484-0E3A-4825-8D56-A7EA7498300D}" srcOrd="0" destOrd="0" presId="urn:microsoft.com/office/officeart/2018/2/layout/IconLabelList"/>
    <dgm:cxn modelId="{D41A8A74-2211-4D70-9FF2-1012A9CB6846}" type="presParOf" srcId="{C61733FD-2F29-4C07-BEA4-284402653A58}" destId="{37AE9A4E-B98E-4B74-8C86-E3B2C91355CA}" srcOrd="1" destOrd="0" presId="urn:microsoft.com/office/officeart/2018/2/layout/IconLabelList"/>
    <dgm:cxn modelId="{A80112B7-4373-4D21-9C39-31568CEF8408}" type="presParOf" srcId="{C61733FD-2F29-4C07-BEA4-284402653A58}" destId="{E84862B0-4281-4E1A-9504-7EB91EE28741}" srcOrd="2" destOrd="0" presId="urn:microsoft.com/office/officeart/2018/2/layout/IconLabelList"/>
    <dgm:cxn modelId="{8BD9FA2A-1F1C-40DA-BCEC-BE38E0679F2A}" type="presParOf" srcId="{D7BA5D4B-637E-4BB8-BB07-E989E4C06F05}" destId="{39DA5C75-7906-48D7-8481-B349AE75D9A0}" srcOrd="3" destOrd="0" presId="urn:microsoft.com/office/officeart/2018/2/layout/IconLabelList"/>
    <dgm:cxn modelId="{78B597D7-B2BB-47E3-BB7B-24A0185B6C35}" type="presParOf" srcId="{D7BA5D4B-637E-4BB8-BB07-E989E4C06F05}" destId="{FF0C1DF8-3DE3-4870-9CD1-74E1D5907E98}" srcOrd="4" destOrd="0" presId="urn:microsoft.com/office/officeart/2018/2/layout/IconLabelList"/>
    <dgm:cxn modelId="{1F84CC96-FFAA-4D97-9101-E12211C3ABAC}" type="presParOf" srcId="{FF0C1DF8-3DE3-4870-9CD1-74E1D5907E98}" destId="{745409AA-B733-47F1-9D38-8ECE44CA030A}" srcOrd="0" destOrd="0" presId="urn:microsoft.com/office/officeart/2018/2/layout/IconLabelList"/>
    <dgm:cxn modelId="{549F267E-2B2D-488B-BF04-A9BB28B77A95}" type="presParOf" srcId="{FF0C1DF8-3DE3-4870-9CD1-74E1D5907E98}" destId="{619278C9-DE35-49B4-8EDE-CFC925D7E1F9}" srcOrd="1" destOrd="0" presId="urn:microsoft.com/office/officeart/2018/2/layout/IconLabelList"/>
    <dgm:cxn modelId="{8CD2DB4E-6EE1-4F5E-987C-CFAF07439637}" type="presParOf" srcId="{FF0C1DF8-3DE3-4870-9CD1-74E1D5907E98}" destId="{AEA22552-1E3E-4395-85B2-D8388388DC48}" srcOrd="2" destOrd="0" presId="urn:microsoft.com/office/officeart/2018/2/layout/IconLabelList"/>
    <dgm:cxn modelId="{5077F4CB-3042-4B22-84B6-68B07912F825}" type="presParOf" srcId="{D7BA5D4B-637E-4BB8-BB07-E989E4C06F05}" destId="{47B5B50D-D0B1-4037-82C8-00262800123C}" srcOrd="5" destOrd="0" presId="urn:microsoft.com/office/officeart/2018/2/layout/IconLabelList"/>
    <dgm:cxn modelId="{B4DF4C5C-C507-4160-B8ED-E9580EBC4420}" type="presParOf" srcId="{D7BA5D4B-637E-4BB8-BB07-E989E4C06F05}" destId="{04B93A95-3CC2-486E-8B14-0977B764B802}" srcOrd="6" destOrd="0" presId="urn:microsoft.com/office/officeart/2018/2/layout/IconLabelList"/>
    <dgm:cxn modelId="{85C2866D-ECDE-469E-9002-816A1C829E4D}" type="presParOf" srcId="{04B93A95-3CC2-486E-8B14-0977B764B802}" destId="{1F4D1DE1-6E6A-4DC0-A4BA-D8D5D931E66F}" srcOrd="0" destOrd="0" presId="urn:microsoft.com/office/officeart/2018/2/layout/IconLabelList"/>
    <dgm:cxn modelId="{550BAFCB-4292-4A83-9376-6CA6238BE479}" type="presParOf" srcId="{04B93A95-3CC2-486E-8B14-0977B764B802}" destId="{C56E03E8-F916-479D-AC2B-A8ED2ED65B27}" srcOrd="1" destOrd="0" presId="urn:microsoft.com/office/officeart/2018/2/layout/IconLabelList"/>
    <dgm:cxn modelId="{3F050739-F94E-48F5-B8F3-FA5FB0DE487D}" type="presParOf" srcId="{04B93A95-3CC2-486E-8B14-0977B764B802}" destId="{9D685067-6EA3-4B9D-9D98-11326A406E49}" srcOrd="2" destOrd="0" presId="urn:microsoft.com/office/officeart/2018/2/layout/IconLabelList"/>
    <dgm:cxn modelId="{F4553AAA-DA4C-473D-8E44-B49CE2459A47}" type="presParOf" srcId="{D7BA5D4B-637E-4BB8-BB07-E989E4C06F05}" destId="{FB667576-37DA-4C65-9563-6742A700B28E}" srcOrd="7" destOrd="0" presId="urn:microsoft.com/office/officeart/2018/2/layout/IconLabelList"/>
    <dgm:cxn modelId="{8D60CFF6-B32E-49F0-BD3D-9CE5C7E39032}" type="presParOf" srcId="{D7BA5D4B-637E-4BB8-BB07-E989E4C06F05}" destId="{AD24139C-6DE2-4A25-8CD0-1D0AAEDCBA5A}" srcOrd="8" destOrd="0" presId="urn:microsoft.com/office/officeart/2018/2/layout/IconLabelList"/>
    <dgm:cxn modelId="{507F040C-67CD-404F-B3E5-56D5FFDD7CF8}" type="presParOf" srcId="{AD24139C-6DE2-4A25-8CD0-1D0AAEDCBA5A}" destId="{EC384701-2992-4CC2-A0A3-2A5F22ECD922}" srcOrd="0" destOrd="0" presId="urn:microsoft.com/office/officeart/2018/2/layout/IconLabelList"/>
    <dgm:cxn modelId="{43E6C553-F8A5-483D-9ECA-623279CC5181}" type="presParOf" srcId="{AD24139C-6DE2-4A25-8CD0-1D0AAEDCBA5A}" destId="{5C248FED-9E0F-4B41-9E11-9B07D31C9C27}" srcOrd="1" destOrd="0" presId="urn:microsoft.com/office/officeart/2018/2/layout/IconLabelList"/>
    <dgm:cxn modelId="{A713FE3D-9206-4D58-838E-E36B5DC700DB}" type="presParOf" srcId="{AD24139C-6DE2-4A25-8CD0-1D0AAEDCBA5A}" destId="{686C415E-1842-4042-B6B2-DACD2C96D2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8F484-87E3-4DE6-A5BE-2AFA6B1081A1}">
      <dgm:prSet phldr="0"/>
      <dgm:spPr/>
      <dgm:t>
        <a:bodyPr/>
        <a:lstStyle/>
        <a:p>
          <a:pPr algn="l" rtl="0"/>
          <a:r>
            <a:rPr lang="en-US" b="1"/>
            <a:t>Navigation Bar</a:t>
          </a:r>
        </a:p>
      </dgm:t>
    </dgm:pt>
    <dgm:pt modelId="{6F8043AF-88B4-47F8-BF2D-855482892AD3}" type="parTrans" cxnId="{C3C60245-031D-4353-AF47-033A0B94165F}">
      <dgm:prSet/>
      <dgm:spPr/>
    </dgm:pt>
    <dgm:pt modelId="{2655824F-AC50-4E72-A253-F732421BB9C3}" type="sibTrans" cxnId="{C3C60245-031D-4353-AF47-033A0B94165F}">
      <dgm:prSet/>
      <dgm:spPr/>
    </dgm:pt>
    <dgm:pt modelId="{9A41AD90-84FC-49D5-BC96-23436650433D}">
      <dgm:prSet phldr="0"/>
      <dgm:spPr/>
      <dgm:t>
        <a:bodyPr/>
        <a:lstStyle/>
        <a:p>
          <a:pPr algn="l"/>
          <a:r>
            <a:rPr lang="en-US" b="1">
              <a:latin typeface="Century Gothic" panose="020B0502020202020204"/>
            </a:rPr>
            <a:t>Login/Register</a:t>
          </a:r>
          <a:endParaRPr lang="en-US" b="1"/>
        </a:p>
      </dgm:t>
    </dgm:pt>
    <dgm:pt modelId="{8B517580-7A47-4565-A252-65AADBA451FC}" type="parTrans" cxnId="{BB6A6815-0EC5-4C64-8A6F-0AC7A822B793}">
      <dgm:prSet/>
      <dgm:spPr/>
    </dgm:pt>
    <dgm:pt modelId="{491A7769-329E-43D4-981E-05038CCE5033}" type="sibTrans" cxnId="{BB6A6815-0EC5-4C64-8A6F-0AC7A822B793}">
      <dgm:prSet/>
      <dgm:spPr/>
    </dgm:pt>
    <dgm:pt modelId="{72F7B38C-BD90-4F2D-881F-897E78CF17FB}">
      <dgm:prSet phldr="0"/>
      <dgm:spPr/>
      <dgm:t>
        <a:bodyPr/>
        <a:lstStyle/>
        <a:p>
          <a:pPr algn="l" rtl="0"/>
          <a:r>
            <a:rPr lang="en-US" b="1"/>
            <a:t>Trending </a:t>
          </a:r>
          <a:r>
            <a:rPr lang="en-US" b="1">
              <a:latin typeface="Century Gothic" panose="020B0502020202020204"/>
            </a:rPr>
            <a:t>Locations &amp; Our Recommendations</a:t>
          </a:r>
          <a:endParaRPr lang="en-US" b="1"/>
        </a:p>
      </dgm:t>
    </dgm:pt>
    <dgm:pt modelId="{F8979784-E682-44CA-8893-97D25E7BC014}" type="parTrans" cxnId="{FFE748A5-F984-4BAB-856E-775F58281C14}">
      <dgm:prSet/>
      <dgm:spPr/>
    </dgm:pt>
    <dgm:pt modelId="{D2D7075F-D481-4199-A166-D6A692592DA5}" type="sibTrans" cxnId="{FFE748A5-F984-4BAB-856E-775F58281C14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3D3D3483-1A7D-4134-879F-0E2A679C44B8}" type="pres">
      <dgm:prSet presAssocID="{AAC8F484-87E3-4DE6-A5BE-2AFA6B1081A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0DB1B4-2AB5-44BD-9D73-51809D3B6DFD}" type="pres">
      <dgm:prSet presAssocID="{2655824F-AC50-4E72-A253-F732421BB9C3}" presName="spacer" presStyleCnt="0"/>
      <dgm:spPr/>
    </dgm:pt>
    <dgm:pt modelId="{4E69383F-7DDC-4703-A13C-DE3219642CC0}" type="pres">
      <dgm:prSet presAssocID="{9A41AD90-84FC-49D5-BC96-2343665043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7E4743-6B0C-48BE-BA88-AC9522AFA646}" type="pres">
      <dgm:prSet presAssocID="{491A7769-329E-43D4-981E-05038CCE5033}" presName="spacer" presStyleCnt="0"/>
      <dgm:spPr/>
    </dgm:pt>
    <dgm:pt modelId="{56498541-16CB-4904-A371-ED7DCA3C3955}" type="pres">
      <dgm:prSet presAssocID="{72F7B38C-BD90-4F2D-881F-897E78CF17F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8E3350E-86D8-4D22-88D2-2440615023DE}" type="presOf" srcId="{72F7B38C-BD90-4F2D-881F-897E78CF17FB}" destId="{56498541-16CB-4904-A371-ED7DCA3C3955}" srcOrd="0" destOrd="0" presId="urn:microsoft.com/office/officeart/2005/8/layout/vList2"/>
    <dgm:cxn modelId="{BB6A6815-0EC5-4C64-8A6F-0AC7A822B793}" srcId="{42D07E19-05FE-438B-887A-552083D5AEEF}" destId="{9A41AD90-84FC-49D5-BC96-23436650433D}" srcOrd="1" destOrd="0" parTransId="{8B517580-7A47-4565-A252-65AADBA451FC}" sibTransId="{491A7769-329E-43D4-981E-05038CCE5033}"/>
    <dgm:cxn modelId="{3AA97323-45BF-429C-B6F5-6558DB6E78F0}" type="presOf" srcId="{AAC8F484-87E3-4DE6-A5BE-2AFA6B1081A1}" destId="{3D3D3483-1A7D-4134-879F-0E2A679C44B8}" srcOrd="0" destOrd="0" presId="urn:microsoft.com/office/officeart/2005/8/layout/vList2"/>
    <dgm:cxn modelId="{E4281728-D3EC-49E7-AB0A-B98AD6A4BF1F}" type="presOf" srcId="{9A41AD90-84FC-49D5-BC96-23436650433D}" destId="{4E69383F-7DDC-4703-A13C-DE3219642CC0}" srcOrd="0" destOrd="0" presId="urn:microsoft.com/office/officeart/2005/8/layout/vList2"/>
    <dgm:cxn modelId="{C3C60245-031D-4353-AF47-033A0B94165F}" srcId="{42D07E19-05FE-438B-887A-552083D5AEEF}" destId="{AAC8F484-87E3-4DE6-A5BE-2AFA6B1081A1}" srcOrd="0" destOrd="0" parTransId="{6F8043AF-88B4-47F8-BF2D-855482892AD3}" sibTransId="{2655824F-AC50-4E72-A253-F732421BB9C3}"/>
    <dgm:cxn modelId="{FFE748A5-F984-4BAB-856E-775F58281C14}" srcId="{42D07E19-05FE-438B-887A-552083D5AEEF}" destId="{72F7B38C-BD90-4F2D-881F-897E78CF17FB}" srcOrd="2" destOrd="0" parTransId="{F8979784-E682-44CA-8893-97D25E7BC014}" sibTransId="{D2D7075F-D481-4199-A166-D6A692592DA5}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3EC64B73-AB29-4C55-9958-94D77A50B1AF}" type="presParOf" srcId="{67B27A8D-E11E-4EF5-A0F3-465E119D68A6}" destId="{3D3D3483-1A7D-4134-879F-0E2A679C44B8}" srcOrd="0" destOrd="0" presId="urn:microsoft.com/office/officeart/2005/8/layout/vList2"/>
    <dgm:cxn modelId="{22BC8839-0CE6-4D1C-83EA-CBC0D860F8C0}" type="presParOf" srcId="{67B27A8D-E11E-4EF5-A0F3-465E119D68A6}" destId="{800DB1B4-2AB5-44BD-9D73-51809D3B6DFD}" srcOrd="1" destOrd="0" presId="urn:microsoft.com/office/officeart/2005/8/layout/vList2"/>
    <dgm:cxn modelId="{25D38740-AA4A-469A-BFA5-3A6A0DCC2545}" type="presParOf" srcId="{67B27A8D-E11E-4EF5-A0F3-465E119D68A6}" destId="{4E69383F-7DDC-4703-A13C-DE3219642CC0}" srcOrd="2" destOrd="0" presId="urn:microsoft.com/office/officeart/2005/8/layout/vList2"/>
    <dgm:cxn modelId="{ED65626B-6228-4DC4-9873-A8C1A8215D1E}" type="presParOf" srcId="{67B27A8D-E11E-4EF5-A0F3-465E119D68A6}" destId="{D47E4743-6B0C-48BE-BA88-AC9522AFA646}" srcOrd="3" destOrd="0" presId="urn:microsoft.com/office/officeart/2005/8/layout/vList2"/>
    <dgm:cxn modelId="{3FD742C8-5729-4A0E-9CAB-07154183632C}" type="presParOf" srcId="{67B27A8D-E11E-4EF5-A0F3-465E119D68A6}" destId="{56498541-16CB-4904-A371-ED7DCA3C395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F7384E-C175-4F92-833B-037B54BC32CB}">
      <dgm:prSet phldr="0"/>
      <dgm:spPr/>
      <dgm:t>
        <a:bodyPr/>
        <a:lstStyle/>
        <a:p>
          <a:pPr algn="l" rtl="0"/>
          <a:r>
            <a:rPr lang="en-US" b="1"/>
            <a:t>Section : Home, Places,</a:t>
          </a:r>
          <a:r>
            <a:rPr lang="en-US" b="1">
              <a:latin typeface="Century Gothic" panose="020B0502020202020204"/>
            </a:rPr>
            <a:t> About, Community, Contact, Search, Login, Register</a:t>
          </a:r>
          <a:endParaRPr lang="en-US"/>
        </a:p>
      </dgm:t>
    </dgm:pt>
    <dgm:pt modelId="{3E6D27D7-52AE-4B4C-89C9-F39B5F47DAB0}" type="parTrans" cxnId="{AA939F11-63DD-4D9F-B2CF-129A752D1512}">
      <dgm:prSet/>
      <dgm:spPr/>
      <dgm:t>
        <a:bodyPr/>
        <a:lstStyle/>
        <a:p>
          <a:endParaRPr lang="en-US"/>
        </a:p>
      </dgm:t>
    </dgm:pt>
    <dgm:pt modelId="{F29FA615-EC2D-4493-B5A0-D9321DABBD41}" type="sibTrans" cxnId="{AA939F11-63DD-4D9F-B2CF-129A752D1512}">
      <dgm:prSet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/>
          <a:r>
            <a:rPr lang="en-US" b="1"/>
            <a:t>Used </a:t>
          </a:r>
          <a:r>
            <a:rPr lang="en-US" b="1">
              <a:latin typeface="Century Gothic" panose="020B0502020202020204"/>
            </a:rPr>
            <a:t>for navigating</a:t>
          </a:r>
          <a:r>
            <a:rPr lang="en-US" b="1"/>
            <a:t> </a:t>
          </a:r>
          <a:r>
            <a:rPr lang="en-US" b="1">
              <a:latin typeface="Century Gothic" panose="020B0502020202020204"/>
            </a:rPr>
            <a:t>throughout the</a:t>
          </a:r>
          <a:r>
            <a:rPr lang="en-US" b="1"/>
            <a:t> web appliaction.</a:t>
          </a:r>
          <a:r>
            <a:rPr lang="en-US"/>
            <a:t> </a:t>
          </a:r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</dgm:pt>
    <dgm:pt modelId="{A3DF613A-A7F7-4847-9D6F-0187698F9BF2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 : Bootsrap, JavaScript</a:t>
          </a:r>
        </a:p>
      </dgm:t>
    </dgm:pt>
    <dgm:pt modelId="{9E24484B-3657-4E41-8E2B-CAECE3EDAD1C}" type="parTrans" cxnId="{963E9508-3A25-485A-BBDE-1B15A0EAE927}">
      <dgm:prSet/>
      <dgm:spPr/>
    </dgm:pt>
    <dgm:pt modelId="{E74E67DF-46E3-4113-AE79-8CC3947164D7}" type="sibTrans" cxnId="{963E9508-3A25-485A-BBDE-1B15A0EAE927}">
      <dgm:prSet/>
      <dgm:spPr/>
    </dgm:pt>
    <dgm:pt modelId="{96110C6B-9046-4815-8274-5AC8B0EFB641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Dynamic Nav Bar based on frames per second.</a:t>
          </a:r>
        </a:p>
      </dgm:t>
    </dgm:pt>
    <dgm:pt modelId="{0C354872-B95F-4926-AEC1-B3CE3D8487DC}" type="parTrans" cxnId="{B6286826-243C-4326-B520-4FF88C2CC196}">
      <dgm:prSet/>
      <dgm:spPr/>
    </dgm:pt>
    <dgm:pt modelId="{A092302F-9E96-4754-A6A0-570FC1063DC7}" type="sibTrans" cxnId="{B6286826-243C-4326-B520-4FF88C2CC196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3182DD09-E6AE-4EC9-A423-11DB3E0822C3}" type="pres">
      <dgm:prSet presAssocID="{96110C6B-9046-4815-8274-5AC8B0EFB6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595FB7C-9E8B-417B-B189-3F8732350190}" type="pres">
      <dgm:prSet presAssocID="{A092302F-9E96-4754-A6A0-570FC1063DC7}" presName="spacer" presStyleCnt="0"/>
      <dgm:spPr/>
    </dgm:pt>
    <dgm:pt modelId="{86CD7655-D99A-4CAD-9436-48B7A6145CAF}" type="pres">
      <dgm:prSet presAssocID="{E2B2C474-0572-4786-8234-9D0D328E43E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7081D862-229A-4140-B55C-C1A451DF0B85}" type="pres">
      <dgm:prSet presAssocID="{39F7384E-C175-4F92-833B-037B54BC32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F68981F-4F2B-4A68-B35B-A7CFD09C34D2}" type="pres">
      <dgm:prSet presAssocID="{F29FA615-EC2D-4493-B5A0-D9321DABBD41}" presName="spacer" presStyleCnt="0"/>
      <dgm:spPr/>
    </dgm:pt>
    <dgm:pt modelId="{9A291A35-E170-449D-B1B1-2EE61BF8EA70}" type="pres">
      <dgm:prSet presAssocID="{A3DF613A-A7F7-4847-9D6F-0187698F9BF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1" destOrd="0" parTransId="{F8B054EE-FED8-4A1A-9EC7-60726DF72219}" sibTransId="{F185A448-05CC-443E-AEAE-6A28A5A0EA03}"/>
    <dgm:cxn modelId="{963E9508-3A25-485A-BBDE-1B15A0EAE927}" srcId="{42D07E19-05FE-438B-887A-552083D5AEEF}" destId="{A3DF613A-A7F7-4847-9D6F-0187698F9BF2}" srcOrd="3" destOrd="0" parTransId="{9E24484B-3657-4E41-8E2B-CAECE3EDAD1C}" sibTransId="{E74E67DF-46E3-4113-AE79-8CC3947164D7}"/>
    <dgm:cxn modelId="{AA939F11-63DD-4D9F-B2CF-129A752D1512}" srcId="{42D07E19-05FE-438B-887A-552083D5AEEF}" destId="{39F7384E-C175-4F92-833B-037B54BC32CB}" srcOrd="2" destOrd="0" parTransId="{3E6D27D7-52AE-4B4C-89C9-F39B5F47DAB0}" sibTransId="{F29FA615-EC2D-4493-B5A0-D9321DABBD41}"/>
    <dgm:cxn modelId="{B6286826-243C-4326-B520-4FF88C2CC196}" srcId="{42D07E19-05FE-438B-887A-552083D5AEEF}" destId="{96110C6B-9046-4815-8274-5AC8B0EFB641}" srcOrd="0" destOrd="0" parTransId="{0C354872-B95F-4926-AEC1-B3CE3D8487DC}" sibTransId="{A092302F-9E96-4754-A6A0-570FC1063DC7}"/>
    <dgm:cxn modelId="{8E8F7260-004A-46AC-B975-F0652C3B01B4}" type="presOf" srcId="{39F7384E-C175-4F92-833B-037B54BC32CB}" destId="{7081D862-229A-4140-B55C-C1A451DF0B85}" srcOrd="0" destOrd="0" presId="urn:microsoft.com/office/officeart/2005/8/layout/vList2"/>
    <dgm:cxn modelId="{7EEDE2A5-C14E-4390-B6C8-0DE09D52FE06}" type="presOf" srcId="{A3DF613A-A7F7-4847-9D6F-0187698F9BF2}" destId="{9A291A35-E170-449D-B1B1-2EE61BF8EA70}" srcOrd="0" destOrd="0" presId="urn:microsoft.com/office/officeart/2005/8/layout/vList2"/>
    <dgm:cxn modelId="{846D99C8-2779-4362-9517-EF88C456FBE1}" type="presOf" srcId="{96110C6B-9046-4815-8274-5AC8B0EFB641}" destId="{3182DD09-E6AE-4EC9-A423-11DB3E0822C3}" srcOrd="0" destOrd="0" presId="urn:microsoft.com/office/officeart/2005/8/layout/vList2"/>
    <dgm:cxn modelId="{419302D2-189D-47FD-B415-BBE6036905DF}" type="presOf" srcId="{E2B2C474-0572-4786-8234-9D0D328E43EF}" destId="{86CD7655-D99A-4CAD-9436-48B7A6145CAF}" srcOrd="0" destOrd="0" presId="urn:microsoft.com/office/officeart/2005/8/layout/vList2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724E7DD0-9562-418D-A382-7810C8656DB6}" type="presParOf" srcId="{67B27A8D-E11E-4EF5-A0F3-465E119D68A6}" destId="{3182DD09-E6AE-4EC9-A423-11DB3E0822C3}" srcOrd="0" destOrd="0" presId="urn:microsoft.com/office/officeart/2005/8/layout/vList2"/>
    <dgm:cxn modelId="{F8BAAFFA-2FD9-4632-A125-1DDAB81A1392}" type="presParOf" srcId="{67B27A8D-E11E-4EF5-A0F3-465E119D68A6}" destId="{D595FB7C-9E8B-417B-B189-3F8732350190}" srcOrd="1" destOrd="0" presId="urn:microsoft.com/office/officeart/2005/8/layout/vList2"/>
    <dgm:cxn modelId="{A9C5548C-180F-47A0-8A16-41CFC49709FC}" type="presParOf" srcId="{67B27A8D-E11E-4EF5-A0F3-465E119D68A6}" destId="{86CD7655-D99A-4CAD-9436-48B7A6145CAF}" srcOrd="2" destOrd="0" presId="urn:microsoft.com/office/officeart/2005/8/layout/vList2"/>
    <dgm:cxn modelId="{2B781828-F013-468C-8E26-6CBBD4BE9098}" type="presParOf" srcId="{67B27A8D-E11E-4EF5-A0F3-465E119D68A6}" destId="{2E5A775D-AF89-4F68-9293-B8E2FFA19B07}" srcOrd="3" destOrd="0" presId="urn:microsoft.com/office/officeart/2005/8/layout/vList2"/>
    <dgm:cxn modelId="{2528C6CA-9C19-4683-BE9E-6F5EA6CE33CC}" type="presParOf" srcId="{67B27A8D-E11E-4EF5-A0F3-465E119D68A6}" destId="{7081D862-229A-4140-B55C-C1A451DF0B85}" srcOrd="4" destOrd="0" presId="urn:microsoft.com/office/officeart/2005/8/layout/vList2"/>
    <dgm:cxn modelId="{CFC7E29B-B630-47EE-8CCA-FC61D1D6AEB2}" type="presParOf" srcId="{67B27A8D-E11E-4EF5-A0F3-465E119D68A6}" destId="{9F68981F-4F2B-4A68-B35B-A7CFD09C34D2}" srcOrd="5" destOrd="0" presId="urn:microsoft.com/office/officeart/2005/8/layout/vList2"/>
    <dgm:cxn modelId="{37F51FE8-DC3D-4519-B4B2-6B51CDAF39EF}" type="presParOf" srcId="{67B27A8D-E11E-4EF5-A0F3-465E119D68A6}" destId="{9A291A35-E170-449D-B1B1-2EE61BF8EA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F7384E-C175-4F92-833B-037B54BC32CB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Third Party Login/Register - Google.</a:t>
          </a:r>
          <a:endParaRPr lang="en-US" b="1"/>
        </a:p>
      </dgm:t>
    </dgm:pt>
    <dgm:pt modelId="{3E6D27D7-52AE-4B4C-89C9-F39B5F47DAB0}" type="parTrans" cxnId="{AA939F11-63DD-4D9F-B2CF-129A752D1512}">
      <dgm:prSet/>
      <dgm:spPr/>
      <dgm:t>
        <a:bodyPr/>
        <a:lstStyle/>
        <a:p>
          <a:endParaRPr lang="en-US"/>
        </a:p>
      </dgm:t>
    </dgm:pt>
    <dgm:pt modelId="{F29FA615-EC2D-4493-B5A0-D9321DABBD41}" type="sibTrans" cxnId="{AA939F11-63DD-4D9F-B2CF-129A752D1512}">
      <dgm:prSet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Login and Register is done by </a:t>
          </a:r>
          <a:r>
            <a:rPr lang="en-US" b="1" err="1">
              <a:latin typeface="Century Gothic" panose="020B0502020202020204"/>
            </a:rPr>
            <a:t>DjangoAllAuth</a:t>
          </a:r>
          <a:r>
            <a:rPr lang="en-US" b="1">
              <a:latin typeface="Century Gothic" panose="020B0502020202020204"/>
            </a:rPr>
            <a:t> package.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779E73A-5CAD-4DE2-8D51-64BF09EEC50A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Security and privacy of user password is taken care by SHA256 algorithm.</a:t>
          </a:r>
        </a:p>
      </dgm:t>
    </dgm:pt>
    <dgm:pt modelId="{83A87E5C-83B5-47C3-AFA9-D1A5042BC763}" type="parTrans" cxnId="{3F597FC9-01A8-4946-B7BD-D36F950E2521}">
      <dgm:prSet/>
      <dgm:spPr/>
    </dgm:pt>
    <dgm:pt modelId="{D54B52B7-210C-4ABD-8BD2-03B43E1BC9AF}" type="sibTrans" cxnId="{3F597FC9-01A8-4946-B7BD-D36F950E2521}">
      <dgm:prSet/>
      <dgm:spPr/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</a:t>
          </a:r>
          <a:r>
            <a:rPr lang="en-US" b="1" err="1">
              <a:latin typeface="Century Gothic" panose="020B0502020202020204"/>
            </a:rPr>
            <a:t>DjangoAllAuth</a:t>
          </a:r>
          <a:r>
            <a:rPr lang="en-US" b="1">
              <a:latin typeface="Century Gothic" panose="020B0502020202020204"/>
            </a:rPr>
            <a:t>, Google Developer Console, PostgreSQL, HTML Form.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3B1EBE03-235D-4BF4-B5D2-F7756A738A6E}" type="pres">
      <dgm:prSet presAssocID="{C779E73A-5CAD-4DE2-8D51-64BF09EEC50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F3135C-2AB8-422F-BA52-FF2658FDA634}" type="pres">
      <dgm:prSet presAssocID="{D54B52B7-210C-4ABD-8BD2-03B43E1BC9AF}" presName="spacer" presStyleCnt="0"/>
      <dgm:spPr/>
    </dgm:pt>
    <dgm:pt modelId="{7081D862-229A-4140-B55C-C1A451DF0B85}" type="pres">
      <dgm:prSet presAssocID="{39F7384E-C175-4F92-833B-037B54BC32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4B99863-45F2-4123-95E6-336E63837C4A}" type="pres">
      <dgm:prSet presAssocID="{F29FA615-EC2D-4493-B5A0-D9321DABBD41}" presName="spacer" presStyleCnt="0"/>
      <dgm:spPr/>
    </dgm:pt>
    <dgm:pt modelId="{31FEC41E-2F3B-4CD4-BDF9-F437D671D1D1}" type="pres">
      <dgm:prSet presAssocID="{C6D66F0F-3E98-43D4-B862-90260E94829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AA939F11-63DD-4D9F-B2CF-129A752D1512}" srcId="{42D07E19-05FE-438B-887A-552083D5AEEF}" destId="{39F7384E-C175-4F92-833B-037B54BC32CB}" srcOrd="2" destOrd="0" parTransId="{3E6D27D7-52AE-4B4C-89C9-F39B5F47DAB0}" sibTransId="{F29FA615-EC2D-4493-B5A0-D9321DABBD41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E5C03025-4F3B-438C-AEFE-F65A6C595AF5}" type="presOf" srcId="{E2B2C474-0572-4786-8234-9D0D328E43EF}" destId="{86CD7655-D99A-4CAD-9436-48B7A6145CAF}" srcOrd="0" destOrd="0" presId="urn:microsoft.com/office/officeart/2005/8/layout/vList2"/>
    <dgm:cxn modelId="{493BFC6F-C44E-4FD9-97BA-15A25B09AB17}" type="presOf" srcId="{C779E73A-5CAD-4DE2-8D51-64BF09EEC50A}" destId="{3B1EBE03-235D-4BF4-B5D2-F7756A738A6E}" srcOrd="0" destOrd="0" presId="urn:microsoft.com/office/officeart/2005/8/layout/vList2"/>
    <dgm:cxn modelId="{20D584AC-63C5-490F-992C-71315A1BA02A}" srcId="{42D07E19-05FE-438B-887A-552083D5AEEF}" destId="{C6D66F0F-3E98-43D4-B862-90260E948297}" srcOrd="3" destOrd="0" parTransId="{8F542564-C42B-4071-ADEB-73FEBF8F87CE}" sibTransId="{D04D9872-0D0D-4961-8D78-913E583BABB4}"/>
    <dgm:cxn modelId="{3F597FC9-01A8-4946-B7BD-D36F950E2521}" srcId="{42D07E19-05FE-438B-887A-552083D5AEEF}" destId="{C779E73A-5CAD-4DE2-8D51-64BF09EEC50A}" srcOrd="1" destOrd="0" parTransId="{83A87E5C-83B5-47C3-AFA9-D1A5042BC763}" sibTransId="{D54B52B7-210C-4ABD-8BD2-03B43E1BC9AF}"/>
    <dgm:cxn modelId="{0BE262CA-06FA-44C7-BAAF-3893ACDCCB54}" type="presOf" srcId="{C6D66F0F-3E98-43D4-B862-90260E948297}" destId="{31FEC41E-2F3B-4CD4-BDF9-F437D671D1D1}" srcOrd="0" destOrd="0" presId="urn:microsoft.com/office/officeart/2005/8/layout/vList2"/>
    <dgm:cxn modelId="{84A40FD9-F30F-4158-9C6F-33ECD8C75EB9}" type="presOf" srcId="{39F7384E-C175-4F92-833B-037B54BC32CB}" destId="{7081D862-229A-4140-B55C-C1A451DF0B85}" srcOrd="0" destOrd="0" presId="urn:microsoft.com/office/officeart/2005/8/layout/vList2"/>
    <dgm:cxn modelId="{24C741B1-2746-451E-8510-8C403D4EE8BC}" type="presParOf" srcId="{67B27A8D-E11E-4EF5-A0F3-465E119D68A6}" destId="{86CD7655-D99A-4CAD-9436-48B7A6145CAF}" srcOrd="0" destOrd="0" presId="urn:microsoft.com/office/officeart/2005/8/layout/vList2"/>
    <dgm:cxn modelId="{523F4C88-934C-42D2-861A-2311CA678396}" type="presParOf" srcId="{67B27A8D-E11E-4EF5-A0F3-465E119D68A6}" destId="{2E5A775D-AF89-4F68-9293-B8E2FFA19B07}" srcOrd="1" destOrd="0" presId="urn:microsoft.com/office/officeart/2005/8/layout/vList2"/>
    <dgm:cxn modelId="{0C112B7B-BF8B-4712-9336-91DD2A5B8F6B}" type="presParOf" srcId="{67B27A8D-E11E-4EF5-A0F3-465E119D68A6}" destId="{3B1EBE03-235D-4BF4-B5D2-F7756A738A6E}" srcOrd="2" destOrd="0" presId="urn:microsoft.com/office/officeart/2005/8/layout/vList2"/>
    <dgm:cxn modelId="{B5E804B5-2B41-42AB-9A23-2556CBFD2EA5}" type="presParOf" srcId="{67B27A8D-E11E-4EF5-A0F3-465E119D68A6}" destId="{1AF3135C-2AB8-422F-BA52-FF2658FDA634}" srcOrd="3" destOrd="0" presId="urn:microsoft.com/office/officeart/2005/8/layout/vList2"/>
    <dgm:cxn modelId="{ABFFC8A3-967A-4727-9C30-022CD24B561B}" type="presParOf" srcId="{67B27A8D-E11E-4EF5-A0F3-465E119D68A6}" destId="{7081D862-229A-4140-B55C-C1A451DF0B85}" srcOrd="4" destOrd="0" presId="urn:microsoft.com/office/officeart/2005/8/layout/vList2"/>
    <dgm:cxn modelId="{4AA9DD12-2B1C-42A8-A451-4E8725178E5E}" type="presParOf" srcId="{67B27A8D-E11E-4EF5-A0F3-465E119D68A6}" destId="{64B99863-45F2-4123-95E6-336E63837C4A}" srcOrd="5" destOrd="0" presId="urn:microsoft.com/office/officeart/2005/8/layout/vList2"/>
    <dgm:cxn modelId="{C29BF948-9B87-46F6-A611-B9B2E07C0498}" type="presParOf" srcId="{67B27A8D-E11E-4EF5-A0F3-465E119D68A6}" destId="{31FEC41E-2F3B-4CD4-BDF9-F437D671D1D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"Trending Locations" has the most visited places of the web application based on views.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779E73A-5CAD-4DE2-8D51-64BF09EEC50A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"Our Recommendations" has the recommended places by the Admin of the web application.</a:t>
          </a:r>
        </a:p>
      </dgm:t>
    </dgm:pt>
    <dgm:pt modelId="{83A87E5C-83B5-47C3-AFA9-D1A5042BC763}" type="parTrans" cxnId="{3F597FC9-01A8-4946-B7BD-D36F950E2521}">
      <dgm:prSet/>
      <dgm:spPr/>
    </dgm:pt>
    <dgm:pt modelId="{D54B52B7-210C-4ABD-8BD2-03B43E1BC9AF}" type="sibTrans" cxnId="{3F597FC9-01A8-4946-B7BD-D36F950E2521}">
      <dgm:prSet/>
      <dgm:spPr/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Bootstrap Cards, PostgreSQL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3B1EBE03-235D-4BF4-B5D2-F7756A738A6E}" type="pres">
      <dgm:prSet presAssocID="{C779E73A-5CAD-4DE2-8D51-64BF09EEC5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AF3135C-2AB8-422F-BA52-FF2658FDA634}" type="pres">
      <dgm:prSet presAssocID="{D54B52B7-210C-4ABD-8BD2-03B43E1BC9AF}" presName="spacer" presStyleCnt="0"/>
      <dgm:spPr/>
    </dgm:pt>
    <dgm:pt modelId="{31FEC41E-2F3B-4CD4-BDF9-F437D671D1D1}" type="pres">
      <dgm:prSet presAssocID="{C6D66F0F-3E98-43D4-B862-90260E9482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E5C03025-4F3B-438C-AEFE-F65A6C595AF5}" type="presOf" srcId="{E2B2C474-0572-4786-8234-9D0D328E43EF}" destId="{86CD7655-D99A-4CAD-9436-48B7A6145CAF}" srcOrd="0" destOrd="0" presId="urn:microsoft.com/office/officeart/2005/8/layout/vList2"/>
    <dgm:cxn modelId="{493BFC6F-C44E-4FD9-97BA-15A25B09AB17}" type="presOf" srcId="{C779E73A-5CAD-4DE2-8D51-64BF09EEC50A}" destId="{3B1EBE03-235D-4BF4-B5D2-F7756A738A6E}" srcOrd="0" destOrd="0" presId="urn:microsoft.com/office/officeart/2005/8/layout/vList2"/>
    <dgm:cxn modelId="{20D584AC-63C5-490F-992C-71315A1BA02A}" srcId="{42D07E19-05FE-438B-887A-552083D5AEEF}" destId="{C6D66F0F-3E98-43D4-B862-90260E948297}" srcOrd="2" destOrd="0" parTransId="{8F542564-C42B-4071-ADEB-73FEBF8F87CE}" sibTransId="{D04D9872-0D0D-4961-8D78-913E583BABB4}"/>
    <dgm:cxn modelId="{3F597FC9-01A8-4946-B7BD-D36F950E2521}" srcId="{42D07E19-05FE-438B-887A-552083D5AEEF}" destId="{C779E73A-5CAD-4DE2-8D51-64BF09EEC50A}" srcOrd="1" destOrd="0" parTransId="{83A87E5C-83B5-47C3-AFA9-D1A5042BC763}" sibTransId="{D54B52B7-210C-4ABD-8BD2-03B43E1BC9AF}"/>
    <dgm:cxn modelId="{0BE262CA-06FA-44C7-BAAF-3893ACDCCB54}" type="presOf" srcId="{C6D66F0F-3E98-43D4-B862-90260E948297}" destId="{31FEC41E-2F3B-4CD4-BDF9-F437D671D1D1}" srcOrd="0" destOrd="0" presId="urn:microsoft.com/office/officeart/2005/8/layout/vList2"/>
    <dgm:cxn modelId="{24C741B1-2746-451E-8510-8C403D4EE8BC}" type="presParOf" srcId="{67B27A8D-E11E-4EF5-A0F3-465E119D68A6}" destId="{86CD7655-D99A-4CAD-9436-48B7A6145CAF}" srcOrd="0" destOrd="0" presId="urn:microsoft.com/office/officeart/2005/8/layout/vList2"/>
    <dgm:cxn modelId="{523F4C88-934C-42D2-861A-2311CA678396}" type="presParOf" srcId="{67B27A8D-E11E-4EF5-A0F3-465E119D68A6}" destId="{2E5A775D-AF89-4F68-9293-B8E2FFA19B07}" srcOrd="1" destOrd="0" presId="urn:microsoft.com/office/officeart/2005/8/layout/vList2"/>
    <dgm:cxn modelId="{0C112B7B-BF8B-4712-9336-91DD2A5B8F6B}" type="presParOf" srcId="{67B27A8D-E11E-4EF5-A0F3-465E119D68A6}" destId="{3B1EBE03-235D-4BF4-B5D2-F7756A738A6E}" srcOrd="2" destOrd="0" presId="urn:microsoft.com/office/officeart/2005/8/layout/vList2"/>
    <dgm:cxn modelId="{B5E804B5-2B41-42AB-9A23-2556CBFD2EA5}" type="presParOf" srcId="{67B27A8D-E11E-4EF5-A0F3-465E119D68A6}" destId="{1AF3135C-2AB8-422F-BA52-FF2658FDA634}" srcOrd="3" destOrd="0" presId="urn:microsoft.com/office/officeart/2005/8/layout/vList2"/>
    <dgm:cxn modelId="{C29BF948-9B87-46F6-A611-B9B2E07C0498}" type="presParOf" srcId="{67B27A8D-E11E-4EF5-A0F3-465E119D68A6}" destId="{31FEC41E-2F3B-4CD4-BDF9-F437D671D1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F7B38C-BD90-4F2D-881F-897E78CF17FB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Pagination of Places</a:t>
          </a:r>
          <a:endParaRPr lang="en-US" b="1"/>
        </a:p>
      </dgm:t>
    </dgm:pt>
    <dgm:pt modelId="{F8979784-E682-44CA-8893-97D25E7BC014}" type="parTrans" cxnId="{FFE748A5-F984-4BAB-856E-775F58281C14}">
      <dgm:prSet/>
      <dgm:spPr/>
    </dgm:pt>
    <dgm:pt modelId="{D2D7075F-D481-4199-A166-D6A692592DA5}" type="sibTrans" cxnId="{FFE748A5-F984-4BAB-856E-775F58281C14}">
      <dgm:prSet/>
      <dgm:spPr/>
    </dgm:pt>
    <dgm:pt modelId="{194A4583-AAF1-4A61-8430-87FA83FA586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Place Details</a:t>
          </a:r>
        </a:p>
      </dgm:t>
    </dgm:pt>
    <dgm:pt modelId="{67B3DA81-1ABA-4BDB-ADDE-66C2439627DF}" type="parTrans" cxnId="{FB9D3545-CB95-4B4D-92B8-E16E03EAA74C}">
      <dgm:prSet/>
      <dgm:spPr/>
    </dgm:pt>
    <dgm:pt modelId="{036F7323-8079-4A08-8AE4-6F8F65A21350}" type="sibTrans" cxnId="{FB9D3545-CB95-4B4D-92B8-E16E03EAA74C}">
      <dgm:prSet/>
      <dgm:spPr/>
    </dgm:pt>
    <dgm:pt modelId="{B5053BF4-4D33-4A3D-9274-2FA52F331A9B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Search Places</a:t>
          </a:r>
        </a:p>
      </dgm:t>
    </dgm:pt>
    <dgm:pt modelId="{FD0D3049-D407-47AF-9264-477FBD1BCE19}" type="parTrans" cxnId="{C52CB1E3-AB28-46CD-8006-1F57E786D34F}">
      <dgm:prSet/>
      <dgm:spPr/>
    </dgm:pt>
    <dgm:pt modelId="{3C8A0F07-20D2-4EB2-946F-0991BA4E6BDA}" type="sibTrans" cxnId="{C52CB1E3-AB28-46CD-8006-1F57E786D34F}">
      <dgm:prSet/>
      <dgm:spPr/>
    </dgm:pt>
    <dgm:pt modelId="{011D6A6C-0A89-46FA-B803-27ACB2825E4A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Database Overview</a:t>
          </a:r>
        </a:p>
      </dgm:t>
    </dgm:pt>
    <dgm:pt modelId="{37FA79B1-0204-408F-BE33-16E0A51937D1}" type="parTrans" cxnId="{B7FF5B35-0B9A-4E6F-9D6A-659D29D1AED0}">
      <dgm:prSet/>
      <dgm:spPr/>
    </dgm:pt>
    <dgm:pt modelId="{93EBD717-81B6-4C04-A2FA-91B8588EF3A1}" type="sibTrans" cxnId="{B7FF5B35-0B9A-4E6F-9D6A-659D29D1AED0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56498541-16CB-4904-A371-ED7DCA3C3955}" type="pres">
      <dgm:prSet presAssocID="{72F7B38C-BD90-4F2D-881F-897E78CF1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ED9B062-18E4-4461-B770-66AEFCE6B64A}" type="pres">
      <dgm:prSet presAssocID="{D2D7075F-D481-4199-A166-D6A692592DA5}" presName="spacer" presStyleCnt="0"/>
      <dgm:spPr/>
    </dgm:pt>
    <dgm:pt modelId="{3BBDE7EC-3BD7-476D-B39C-7A6C9FB0798F}" type="pres">
      <dgm:prSet presAssocID="{194A4583-AAF1-4A61-8430-87FA83FA586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075D595-CC84-43A2-BD95-C66810AD9AFB}" type="pres">
      <dgm:prSet presAssocID="{036F7323-8079-4A08-8AE4-6F8F65A21350}" presName="spacer" presStyleCnt="0"/>
      <dgm:spPr/>
    </dgm:pt>
    <dgm:pt modelId="{A9346BCD-C3AD-41A9-8FBD-C07C818EA71C}" type="pres">
      <dgm:prSet presAssocID="{B5053BF4-4D33-4A3D-9274-2FA52F331A9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80E240-CD73-4DAC-90E3-677E5AF39437}" type="pres">
      <dgm:prSet presAssocID="{3C8A0F07-20D2-4EB2-946F-0991BA4E6BDA}" presName="spacer" presStyleCnt="0"/>
      <dgm:spPr/>
    </dgm:pt>
    <dgm:pt modelId="{E225C206-B728-40DE-8FFE-A7BE73431F04}" type="pres">
      <dgm:prSet presAssocID="{011D6A6C-0A89-46FA-B803-27ACB2825E4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322070E-B186-44E9-806D-AC464424DB73}" type="presOf" srcId="{194A4583-AAF1-4A61-8430-87FA83FA5867}" destId="{3BBDE7EC-3BD7-476D-B39C-7A6C9FB0798F}" srcOrd="0" destOrd="0" presId="urn:microsoft.com/office/officeart/2005/8/layout/vList2"/>
    <dgm:cxn modelId="{3A7BD818-41F7-4D2C-A948-A56BF44DA0CE}" type="presOf" srcId="{011D6A6C-0A89-46FA-B803-27ACB2825E4A}" destId="{E225C206-B728-40DE-8FFE-A7BE73431F04}" srcOrd="0" destOrd="0" presId="urn:microsoft.com/office/officeart/2005/8/layout/vList2"/>
    <dgm:cxn modelId="{B7FF5B35-0B9A-4E6F-9D6A-659D29D1AED0}" srcId="{42D07E19-05FE-438B-887A-552083D5AEEF}" destId="{011D6A6C-0A89-46FA-B803-27ACB2825E4A}" srcOrd="3" destOrd="0" parTransId="{37FA79B1-0204-408F-BE33-16E0A51937D1}" sibTransId="{93EBD717-81B6-4C04-A2FA-91B8588EF3A1}"/>
    <dgm:cxn modelId="{CE706D39-1339-4D9F-903C-3538A4C6768E}" type="presOf" srcId="{B5053BF4-4D33-4A3D-9274-2FA52F331A9B}" destId="{A9346BCD-C3AD-41A9-8FBD-C07C818EA71C}" srcOrd="0" destOrd="0" presId="urn:microsoft.com/office/officeart/2005/8/layout/vList2"/>
    <dgm:cxn modelId="{FB9D3545-CB95-4B4D-92B8-E16E03EAA74C}" srcId="{42D07E19-05FE-438B-887A-552083D5AEEF}" destId="{194A4583-AAF1-4A61-8430-87FA83FA5867}" srcOrd="1" destOrd="0" parTransId="{67B3DA81-1ABA-4BDB-ADDE-66C2439627DF}" sibTransId="{036F7323-8079-4A08-8AE4-6F8F65A21350}"/>
    <dgm:cxn modelId="{FFE748A5-F984-4BAB-856E-775F58281C14}" srcId="{42D07E19-05FE-438B-887A-552083D5AEEF}" destId="{72F7B38C-BD90-4F2D-881F-897E78CF17FB}" srcOrd="0" destOrd="0" parTransId="{F8979784-E682-44CA-8893-97D25E7BC014}" sibTransId="{D2D7075F-D481-4199-A166-D6A692592DA5}"/>
    <dgm:cxn modelId="{273306C8-1DE8-46D2-9C8F-3FF0191F599A}" type="presOf" srcId="{72F7B38C-BD90-4F2D-881F-897E78CF17FB}" destId="{56498541-16CB-4904-A371-ED7DCA3C3955}" srcOrd="0" destOrd="0" presId="urn:microsoft.com/office/officeart/2005/8/layout/vList2"/>
    <dgm:cxn modelId="{A77C98D8-D97D-441A-B986-51BF98AA22D3}" type="presOf" srcId="{42D07E19-05FE-438B-887A-552083D5AEEF}" destId="{67B27A8D-E11E-4EF5-A0F3-465E119D68A6}" srcOrd="0" destOrd="0" presId="urn:microsoft.com/office/officeart/2005/8/layout/vList2"/>
    <dgm:cxn modelId="{C52CB1E3-AB28-46CD-8006-1F57E786D34F}" srcId="{42D07E19-05FE-438B-887A-552083D5AEEF}" destId="{B5053BF4-4D33-4A3D-9274-2FA52F331A9B}" srcOrd="2" destOrd="0" parTransId="{FD0D3049-D407-47AF-9264-477FBD1BCE19}" sibTransId="{3C8A0F07-20D2-4EB2-946F-0991BA4E6BDA}"/>
    <dgm:cxn modelId="{BF50544F-0440-4A75-AD24-A8AA6A0043BC}" type="presParOf" srcId="{67B27A8D-E11E-4EF5-A0F3-465E119D68A6}" destId="{56498541-16CB-4904-A371-ED7DCA3C3955}" srcOrd="0" destOrd="0" presId="urn:microsoft.com/office/officeart/2005/8/layout/vList2"/>
    <dgm:cxn modelId="{E27F1CD2-A8C6-4276-A588-29A3F28E0D6E}" type="presParOf" srcId="{67B27A8D-E11E-4EF5-A0F3-465E119D68A6}" destId="{0ED9B062-18E4-4461-B770-66AEFCE6B64A}" srcOrd="1" destOrd="0" presId="urn:microsoft.com/office/officeart/2005/8/layout/vList2"/>
    <dgm:cxn modelId="{35B1DD27-3737-459B-90C7-D71AD0882141}" type="presParOf" srcId="{67B27A8D-E11E-4EF5-A0F3-465E119D68A6}" destId="{3BBDE7EC-3BD7-476D-B39C-7A6C9FB0798F}" srcOrd="2" destOrd="0" presId="urn:microsoft.com/office/officeart/2005/8/layout/vList2"/>
    <dgm:cxn modelId="{0C20A7D0-0CAB-4521-BCB7-4DC634F62C90}" type="presParOf" srcId="{67B27A8D-E11E-4EF5-A0F3-465E119D68A6}" destId="{2075D595-CC84-43A2-BD95-C66810AD9AFB}" srcOrd="3" destOrd="0" presId="urn:microsoft.com/office/officeart/2005/8/layout/vList2"/>
    <dgm:cxn modelId="{7DF3494F-09CF-4E16-9A23-FE4CD33DA88F}" type="presParOf" srcId="{67B27A8D-E11E-4EF5-A0F3-465E119D68A6}" destId="{A9346BCD-C3AD-41A9-8FBD-C07C818EA71C}" srcOrd="4" destOrd="0" presId="urn:microsoft.com/office/officeart/2005/8/layout/vList2"/>
    <dgm:cxn modelId="{CBCE66CC-1257-4393-A313-E0DC6DF69729}" type="presParOf" srcId="{67B27A8D-E11E-4EF5-A0F3-465E119D68A6}" destId="{ED80E240-CD73-4DAC-90E3-677E5AF39437}" srcOrd="5" destOrd="0" presId="urn:microsoft.com/office/officeart/2005/8/layout/vList2"/>
    <dgm:cxn modelId="{E18C47FD-BCC8-462E-A3BF-F3675729CAA1}" type="presParOf" srcId="{67B27A8D-E11E-4EF5-A0F3-465E119D68A6}" destId="{E225C206-B728-40DE-8FFE-A7BE73431F0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"Places" contains the grid view of different places added by the admins.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 Django Pagination, Bootstrap Cards, JavaScript Preview Window, Pillow, </a:t>
          </a:r>
          <a:r>
            <a:rPr lang="en-US" b="1" err="1">
              <a:latin typeface="Century Gothic" panose="020B0502020202020204"/>
            </a:rPr>
            <a:t>PostgresSQL</a:t>
          </a:r>
          <a:r>
            <a:rPr lang="en-US" b="1">
              <a:latin typeface="Century Gothic" panose="020B0502020202020204"/>
            </a:rPr>
            <a:t>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C8A75B4-A833-4608-8950-8B4EB6FB780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Section :  Place Images, Image Preview, Place Title, Place Location (Google Maps), Top 4 Place Features</a:t>
          </a:r>
        </a:p>
      </dgm:t>
    </dgm:pt>
    <dgm:pt modelId="{A89D5478-8F77-42A2-8053-9AF45F478405}" type="parTrans" cxnId="{20934D25-1F00-4411-B6F2-B150A810F1A8}">
      <dgm:prSet/>
      <dgm:spPr/>
    </dgm:pt>
    <dgm:pt modelId="{4DEC7B1F-1494-4AFC-B636-CA1342A7F314}" type="sibTrans" cxnId="{20934D25-1F00-4411-B6F2-B150A810F1A8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6FC855A9-8DFF-42FE-895F-24CE57EA6128}" type="pres">
      <dgm:prSet presAssocID="{6C8A75B4-A833-4608-8950-8B4EB6FB780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00BDBE-518B-47CC-8F0F-E15E84C501E6}" type="pres">
      <dgm:prSet presAssocID="{4DEC7B1F-1494-4AFC-B636-CA1342A7F314}" presName="spacer" presStyleCnt="0"/>
      <dgm:spPr/>
    </dgm:pt>
    <dgm:pt modelId="{31FEC41E-2F3B-4CD4-BDF9-F437D671D1D1}" type="pres">
      <dgm:prSet presAssocID="{C6D66F0F-3E98-43D4-B862-90260E9482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20934D25-1F00-4411-B6F2-B150A810F1A8}" srcId="{42D07E19-05FE-438B-887A-552083D5AEEF}" destId="{6C8A75B4-A833-4608-8950-8B4EB6FB7806}" srcOrd="1" destOrd="0" parTransId="{A89D5478-8F77-42A2-8053-9AF45F478405}" sibTransId="{4DEC7B1F-1494-4AFC-B636-CA1342A7F314}"/>
    <dgm:cxn modelId="{ED8F2B47-5FB8-414D-B469-5B72ABA38BAE}" type="presOf" srcId="{6C8A75B4-A833-4608-8950-8B4EB6FB7806}" destId="{6FC855A9-8DFF-42FE-895F-24CE57EA6128}" srcOrd="0" destOrd="0" presId="urn:microsoft.com/office/officeart/2005/8/layout/vList2"/>
    <dgm:cxn modelId="{20D584AC-63C5-490F-992C-71315A1BA02A}" srcId="{42D07E19-05FE-438B-887A-552083D5AEEF}" destId="{C6D66F0F-3E98-43D4-B862-90260E948297}" srcOrd="2" destOrd="0" parTransId="{8F542564-C42B-4071-ADEB-73FEBF8F87CE}" sibTransId="{D04D9872-0D0D-4961-8D78-913E583BABB4}"/>
    <dgm:cxn modelId="{7C7940AE-7860-4BA5-9304-69A510BF875D}" type="presOf" srcId="{C6D66F0F-3E98-43D4-B862-90260E948297}" destId="{31FEC41E-2F3B-4CD4-BDF9-F437D671D1D1}" srcOrd="0" destOrd="0" presId="urn:microsoft.com/office/officeart/2005/8/layout/vList2"/>
    <dgm:cxn modelId="{3DD87AD9-8D1A-42E1-A6BD-1B059411C971}" type="presOf" srcId="{E2B2C474-0572-4786-8234-9D0D328E43EF}" destId="{86CD7655-D99A-4CAD-9436-48B7A6145CAF}" srcOrd="0" destOrd="0" presId="urn:microsoft.com/office/officeart/2005/8/layout/vList2"/>
    <dgm:cxn modelId="{9676865E-47D3-44AF-8483-CD2605BD1B12}" type="presParOf" srcId="{67B27A8D-E11E-4EF5-A0F3-465E119D68A6}" destId="{86CD7655-D99A-4CAD-9436-48B7A6145CAF}" srcOrd="0" destOrd="0" presId="urn:microsoft.com/office/officeart/2005/8/layout/vList2"/>
    <dgm:cxn modelId="{9016C145-0FDD-4B84-8E8D-26393EE24A2B}" type="presParOf" srcId="{67B27A8D-E11E-4EF5-A0F3-465E119D68A6}" destId="{2E5A775D-AF89-4F68-9293-B8E2FFA19B07}" srcOrd="1" destOrd="0" presId="urn:microsoft.com/office/officeart/2005/8/layout/vList2"/>
    <dgm:cxn modelId="{252A083B-6067-4E8C-9E11-A3694FB8BF21}" type="presParOf" srcId="{67B27A8D-E11E-4EF5-A0F3-465E119D68A6}" destId="{6FC855A9-8DFF-42FE-895F-24CE57EA6128}" srcOrd="2" destOrd="0" presId="urn:microsoft.com/office/officeart/2005/8/layout/vList2"/>
    <dgm:cxn modelId="{5BCA7983-9E5C-483F-9D08-FAD1EA119DA8}" type="presParOf" srcId="{67B27A8D-E11E-4EF5-A0F3-465E119D68A6}" destId="{1700BDBE-518B-47CC-8F0F-E15E84C501E6}" srcOrd="3" destOrd="0" presId="urn:microsoft.com/office/officeart/2005/8/layout/vList2"/>
    <dgm:cxn modelId="{39A6F1E7-E320-42C9-9246-568FE985EA77}" type="presParOf" srcId="{67B27A8D-E11E-4EF5-A0F3-465E119D68A6}" destId="{31FEC41E-2F3B-4CD4-BDF9-F437D671D1D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2D07E19-05FE-438B-887A-552083D5AEE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B2C474-0572-4786-8234-9D0D328E43EF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"Places Details" contains the information about the places in full details.</a:t>
          </a:r>
          <a:endParaRPr lang="en-US" b="1"/>
        </a:p>
      </dgm:t>
    </dgm:pt>
    <dgm:pt modelId="{F8B054EE-FED8-4A1A-9EC7-60726DF72219}" type="parTrans" cxnId="{2B36FC07-7248-403F-B0FB-6B96DEC7C2CE}">
      <dgm:prSet/>
      <dgm:spPr/>
    </dgm:pt>
    <dgm:pt modelId="{F185A448-05CC-443E-AEAE-6A28A5A0EA03}" type="sibTrans" cxnId="{2B36FC07-7248-403F-B0FB-6B96DEC7C2CE}">
      <dgm:prSet/>
      <dgm:spPr/>
      <dgm:t>
        <a:bodyPr/>
        <a:lstStyle/>
        <a:p>
          <a:endParaRPr lang="en-US"/>
        </a:p>
      </dgm:t>
    </dgm:pt>
    <dgm:pt modelId="{C6D66F0F-3E98-43D4-B862-90260E948297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Highlighted Technology : Bootstrap Carousel, </a:t>
          </a:r>
          <a:r>
            <a:rPr lang="en-US" b="1" err="1">
              <a:latin typeface="Century Gothic" panose="020B0502020202020204"/>
            </a:rPr>
            <a:t>SMTPLib</a:t>
          </a:r>
          <a:r>
            <a:rPr lang="en-US" b="1">
              <a:latin typeface="Century Gothic" panose="020B0502020202020204"/>
            </a:rPr>
            <a:t>, HTML Form, PostgreSQL, Dj-Database-Url.</a:t>
          </a:r>
        </a:p>
      </dgm:t>
    </dgm:pt>
    <dgm:pt modelId="{8F542564-C42B-4071-ADEB-73FEBF8F87CE}" type="parTrans" cxnId="{20D584AC-63C5-490F-992C-71315A1BA02A}">
      <dgm:prSet/>
      <dgm:spPr/>
    </dgm:pt>
    <dgm:pt modelId="{D04D9872-0D0D-4961-8D78-913E583BABB4}" type="sibTrans" cxnId="{20D584AC-63C5-490F-992C-71315A1BA02A}">
      <dgm:prSet/>
      <dgm:spPr/>
    </dgm:pt>
    <dgm:pt modelId="{6C8A75B4-A833-4608-8950-8B4EB6FB7806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Section :  Place Images, Place Title, Place Location (Google Maps), Views, Temperature, Height from Sea Level, Type, No. Of Visitors, Description, Features, Reasons to Visit, How to Reach.</a:t>
          </a:r>
        </a:p>
      </dgm:t>
    </dgm:pt>
    <dgm:pt modelId="{A89D5478-8F77-42A2-8053-9AF45F478405}" type="parTrans" cxnId="{20934D25-1F00-4411-B6F2-B150A810F1A8}">
      <dgm:prSet/>
      <dgm:spPr/>
    </dgm:pt>
    <dgm:pt modelId="{4DEC7B1F-1494-4AFC-B636-CA1342A7F314}" type="sibTrans" cxnId="{20934D25-1F00-4411-B6F2-B150A810F1A8}">
      <dgm:prSet/>
      <dgm:spPr/>
    </dgm:pt>
    <dgm:pt modelId="{AB1161BD-B3E9-45CF-9BDB-7ADF658727DE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It also has a "Send Message" section to ask any query about the place from the admin via email.</a:t>
          </a:r>
        </a:p>
      </dgm:t>
    </dgm:pt>
    <dgm:pt modelId="{6E10D8E6-1A5A-4221-A1B8-3A47793E9CBA}" type="parTrans" cxnId="{120BE6C4-1B16-47CA-A32B-46C672F1D6D6}">
      <dgm:prSet/>
      <dgm:spPr/>
    </dgm:pt>
    <dgm:pt modelId="{192E0A41-7643-4341-B3CB-70628C9FD10F}" type="sibTrans" cxnId="{120BE6C4-1B16-47CA-A32B-46C672F1D6D6}">
      <dgm:prSet/>
      <dgm:spPr/>
    </dgm:pt>
    <dgm:pt modelId="{AF404E8D-30E1-4A26-A662-766473193C43}">
      <dgm:prSet phldr="0"/>
      <dgm:spPr/>
      <dgm:t>
        <a:bodyPr/>
        <a:lstStyle/>
        <a:p>
          <a:pPr algn="l" rtl="0"/>
          <a:r>
            <a:rPr lang="en-US" b="1">
              <a:latin typeface="Century Gothic" panose="020B0502020202020204"/>
            </a:rPr>
            <a:t>Every Query by the user can be seen in user's "Dashboard".</a:t>
          </a:r>
        </a:p>
      </dgm:t>
    </dgm:pt>
    <dgm:pt modelId="{89B55579-D4D3-42A5-9D44-0E79C18D43B8}" type="parTrans" cxnId="{BA8F0673-6D4E-4444-B5B6-7AA23BF34992}">
      <dgm:prSet/>
      <dgm:spPr/>
    </dgm:pt>
    <dgm:pt modelId="{2D9F156B-C841-4AA7-A641-D8146AC9B175}" type="sibTrans" cxnId="{BA8F0673-6D4E-4444-B5B6-7AA23BF34992}">
      <dgm:prSet/>
      <dgm:spPr/>
    </dgm:pt>
    <dgm:pt modelId="{67B27A8D-E11E-4EF5-A0F3-465E119D68A6}" type="pres">
      <dgm:prSet presAssocID="{42D07E19-05FE-438B-887A-552083D5AEEF}" presName="linear" presStyleCnt="0">
        <dgm:presLayoutVars>
          <dgm:animLvl val="lvl"/>
          <dgm:resizeHandles val="exact"/>
        </dgm:presLayoutVars>
      </dgm:prSet>
      <dgm:spPr/>
    </dgm:pt>
    <dgm:pt modelId="{86CD7655-D99A-4CAD-9436-48B7A6145CAF}" type="pres">
      <dgm:prSet presAssocID="{E2B2C474-0572-4786-8234-9D0D328E43E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E5A775D-AF89-4F68-9293-B8E2FFA19B07}" type="pres">
      <dgm:prSet presAssocID="{F185A448-05CC-443E-AEAE-6A28A5A0EA03}" presName="spacer" presStyleCnt="0"/>
      <dgm:spPr/>
    </dgm:pt>
    <dgm:pt modelId="{26C87A4D-F1BC-416E-B244-C6E446DBE6A7}" type="pres">
      <dgm:prSet presAssocID="{AB1161BD-B3E9-45CF-9BDB-7ADF658727D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77E821E-1211-4E9C-93DB-F06829A85313}" type="pres">
      <dgm:prSet presAssocID="{192E0A41-7643-4341-B3CB-70628C9FD10F}" presName="spacer" presStyleCnt="0"/>
      <dgm:spPr/>
    </dgm:pt>
    <dgm:pt modelId="{88C329D6-9768-4306-8A4C-B1CECDE5B1B3}" type="pres">
      <dgm:prSet presAssocID="{AF404E8D-30E1-4A26-A662-766473193C4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5AFFDF7-2A93-4ABB-B8CF-1426BC900BC8}" type="pres">
      <dgm:prSet presAssocID="{2D9F156B-C841-4AA7-A641-D8146AC9B175}" presName="spacer" presStyleCnt="0"/>
      <dgm:spPr/>
    </dgm:pt>
    <dgm:pt modelId="{6FC855A9-8DFF-42FE-895F-24CE57EA6128}" type="pres">
      <dgm:prSet presAssocID="{6C8A75B4-A833-4608-8950-8B4EB6FB78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700BDBE-518B-47CC-8F0F-E15E84C501E6}" type="pres">
      <dgm:prSet presAssocID="{4DEC7B1F-1494-4AFC-B636-CA1342A7F314}" presName="spacer" presStyleCnt="0"/>
      <dgm:spPr/>
    </dgm:pt>
    <dgm:pt modelId="{31FEC41E-2F3B-4CD4-BDF9-F437D671D1D1}" type="pres">
      <dgm:prSet presAssocID="{C6D66F0F-3E98-43D4-B862-90260E94829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B36FC07-7248-403F-B0FB-6B96DEC7C2CE}" srcId="{42D07E19-05FE-438B-887A-552083D5AEEF}" destId="{E2B2C474-0572-4786-8234-9D0D328E43EF}" srcOrd="0" destOrd="0" parTransId="{F8B054EE-FED8-4A1A-9EC7-60726DF72219}" sibTransId="{F185A448-05CC-443E-AEAE-6A28A5A0EA03}"/>
    <dgm:cxn modelId="{E6329F23-A5D7-4C81-90B7-B8EC8CF6C671}" type="presOf" srcId="{42D07E19-05FE-438B-887A-552083D5AEEF}" destId="{67B27A8D-E11E-4EF5-A0F3-465E119D68A6}" srcOrd="0" destOrd="0" presId="urn:microsoft.com/office/officeart/2005/8/layout/vList2"/>
    <dgm:cxn modelId="{20934D25-1F00-4411-B6F2-B150A810F1A8}" srcId="{42D07E19-05FE-438B-887A-552083D5AEEF}" destId="{6C8A75B4-A833-4608-8950-8B4EB6FB7806}" srcOrd="3" destOrd="0" parTransId="{A89D5478-8F77-42A2-8053-9AF45F478405}" sibTransId="{4DEC7B1F-1494-4AFC-B636-CA1342A7F314}"/>
    <dgm:cxn modelId="{FABA3F2D-9B3F-4FD2-A8B4-5A6B6AE74A8E}" type="presOf" srcId="{AB1161BD-B3E9-45CF-9BDB-7ADF658727DE}" destId="{26C87A4D-F1BC-416E-B244-C6E446DBE6A7}" srcOrd="0" destOrd="0" presId="urn:microsoft.com/office/officeart/2005/8/layout/vList2"/>
    <dgm:cxn modelId="{793C5841-741D-420C-8799-1C0AACD947C8}" type="presOf" srcId="{E2B2C474-0572-4786-8234-9D0D328E43EF}" destId="{86CD7655-D99A-4CAD-9436-48B7A6145CAF}" srcOrd="0" destOrd="0" presId="urn:microsoft.com/office/officeart/2005/8/layout/vList2"/>
    <dgm:cxn modelId="{5C7A4C64-78DC-495D-93B1-5E52BB42A469}" type="presOf" srcId="{AF404E8D-30E1-4A26-A662-766473193C43}" destId="{88C329D6-9768-4306-8A4C-B1CECDE5B1B3}" srcOrd="0" destOrd="0" presId="urn:microsoft.com/office/officeart/2005/8/layout/vList2"/>
    <dgm:cxn modelId="{BA8F0673-6D4E-4444-B5B6-7AA23BF34992}" srcId="{42D07E19-05FE-438B-887A-552083D5AEEF}" destId="{AF404E8D-30E1-4A26-A662-766473193C43}" srcOrd="2" destOrd="0" parTransId="{89B55579-D4D3-42A5-9D44-0E79C18D43B8}" sibTransId="{2D9F156B-C841-4AA7-A641-D8146AC9B175}"/>
    <dgm:cxn modelId="{20D584AC-63C5-490F-992C-71315A1BA02A}" srcId="{42D07E19-05FE-438B-887A-552083D5AEEF}" destId="{C6D66F0F-3E98-43D4-B862-90260E948297}" srcOrd="4" destOrd="0" parTransId="{8F542564-C42B-4071-ADEB-73FEBF8F87CE}" sibTransId="{D04D9872-0D0D-4961-8D78-913E583BABB4}"/>
    <dgm:cxn modelId="{120BE6C4-1B16-47CA-A32B-46C672F1D6D6}" srcId="{42D07E19-05FE-438B-887A-552083D5AEEF}" destId="{AB1161BD-B3E9-45CF-9BDB-7ADF658727DE}" srcOrd="1" destOrd="0" parTransId="{6E10D8E6-1A5A-4221-A1B8-3A47793E9CBA}" sibTransId="{192E0A41-7643-4341-B3CB-70628C9FD10F}"/>
    <dgm:cxn modelId="{66A091C6-9963-48C1-B6B5-3B1552DA5560}" type="presOf" srcId="{C6D66F0F-3E98-43D4-B862-90260E948297}" destId="{31FEC41E-2F3B-4CD4-BDF9-F437D671D1D1}" srcOrd="0" destOrd="0" presId="urn:microsoft.com/office/officeart/2005/8/layout/vList2"/>
    <dgm:cxn modelId="{F21A80D7-3F8D-41D0-9EB6-43A597FF3240}" type="presOf" srcId="{6C8A75B4-A833-4608-8950-8B4EB6FB7806}" destId="{6FC855A9-8DFF-42FE-895F-24CE57EA6128}" srcOrd="0" destOrd="0" presId="urn:microsoft.com/office/officeart/2005/8/layout/vList2"/>
    <dgm:cxn modelId="{655A03EE-C687-4B75-A3EC-9DCB4929823A}" type="presParOf" srcId="{67B27A8D-E11E-4EF5-A0F3-465E119D68A6}" destId="{86CD7655-D99A-4CAD-9436-48B7A6145CAF}" srcOrd="0" destOrd="0" presId="urn:microsoft.com/office/officeart/2005/8/layout/vList2"/>
    <dgm:cxn modelId="{039B1AFB-8675-431D-9C76-457091E73BA9}" type="presParOf" srcId="{67B27A8D-E11E-4EF5-A0F3-465E119D68A6}" destId="{2E5A775D-AF89-4F68-9293-B8E2FFA19B07}" srcOrd="1" destOrd="0" presId="urn:microsoft.com/office/officeart/2005/8/layout/vList2"/>
    <dgm:cxn modelId="{C614D665-8FA0-42E2-B1E8-9C00C3CF61BD}" type="presParOf" srcId="{67B27A8D-E11E-4EF5-A0F3-465E119D68A6}" destId="{26C87A4D-F1BC-416E-B244-C6E446DBE6A7}" srcOrd="2" destOrd="0" presId="urn:microsoft.com/office/officeart/2005/8/layout/vList2"/>
    <dgm:cxn modelId="{BAE78319-DE97-495A-A2D4-25131BA55E57}" type="presParOf" srcId="{67B27A8D-E11E-4EF5-A0F3-465E119D68A6}" destId="{177E821E-1211-4E9C-93DB-F06829A85313}" srcOrd="3" destOrd="0" presId="urn:microsoft.com/office/officeart/2005/8/layout/vList2"/>
    <dgm:cxn modelId="{53778799-EBEA-40D8-89A6-15ABC500F227}" type="presParOf" srcId="{67B27A8D-E11E-4EF5-A0F3-465E119D68A6}" destId="{88C329D6-9768-4306-8A4C-B1CECDE5B1B3}" srcOrd="4" destOrd="0" presId="urn:microsoft.com/office/officeart/2005/8/layout/vList2"/>
    <dgm:cxn modelId="{B8979B9B-4606-46E1-A6E9-3493767129AB}" type="presParOf" srcId="{67B27A8D-E11E-4EF5-A0F3-465E119D68A6}" destId="{85AFFDF7-2A93-4ABB-B8CF-1426BC900BC8}" srcOrd="5" destOrd="0" presId="urn:microsoft.com/office/officeart/2005/8/layout/vList2"/>
    <dgm:cxn modelId="{73A3A069-D326-4762-972A-BF0F7EA54D29}" type="presParOf" srcId="{67B27A8D-E11E-4EF5-A0F3-465E119D68A6}" destId="{6FC855A9-8DFF-42FE-895F-24CE57EA6128}" srcOrd="6" destOrd="0" presId="urn:microsoft.com/office/officeart/2005/8/layout/vList2"/>
    <dgm:cxn modelId="{B0BC7209-4412-4E31-9EC3-A0A6FAFB8662}" type="presParOf" srcId="{67B27A8D-E11E-4EF5-A0F3-465E119D68A6}" destId="{1700BDBE-518B-47CC-8F0F-E15E84C501E6}" srcOrd="7" destOrd="0" presId="urn:microsoft.com/office/officeart/2005/8/layout/vList2"/>
    <dgm:cxn modelId="{48D27FF6-23C6-4A4B-ADCA-C6878A9BD2B2}" type="presParOf" srcId="{67B27A8D-E11E-4EF5-A0F3-465E119D68A6}" destId="{31FEC41E-2F3B-4CD4-BDF9-F437D671D1D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876E4-1EFF-4140-AF60-2D3175D83C35}">
      <dsp:nvSpPr>
        <dsp:cNvPr id="0" name=""/>
        <dsp:cNvSpPr/>
      </dsp:nvSpPr>
      <dsp:spPr>
        <a:xfrm>
          <a:off x="13255" y="271792"/>
          <a:ext cx="2913822" cy="874146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33" tIns="107933" rIns="107933" bIns="107933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entury Gothic" panose="020B0502020202020204"/>
            </a:rPr>
            <a:t>Member #1</a:t>
          </a:r>
          <a:endParaRPr lang="en-US" sz="2800" kern="1200"/>
        </a:p>
      </dsp:txBody>
      <dsp:txXfrm>
        <a:off x="275499" y="271792"/>
        <a:ext cx="2389334" cy="874146"/>
      </dsp:txXfrm>
    </dsp:sp>
    <dsp:sp modelId="{B6D061C6-D173-49A4-A6CE-DF10636FE2C0}">
      <dsp:nvSpPr>
        <dsp:cNvPr id="0" name=""/>
        <dsp:cNvSpPr/>
      </dsp:nvSpPr>
      <dsp:spPr>
        <a:xfrm>
          <a:off x="13255" y="1145939"/>
          <a:ext cx="2651578" cy="12929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34" tIns="209534" rIns="209534" bIns="419067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Priyanka Singh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1751235</a:t>
          </a:r>
        </a:p>
      </dsp:txBody>
      <dsp:txXfrm>
        <a:off x="13255" y="1145939"/>
        <a:ext cx="2651578" cy="1292900"/>
      </dsp:txXfrm>
    </dsp:sp>
    <dsp:sp modelId="{FEB3A4FC-A97B-4F84-B0A3-8260A9F6EDA0}">
      <dsp:nvSpPr>
        <dsp:cNvPr id="0" name=""/>
        <dsp:cNvSpPr/>
      </dsp:nvSpPr>
      <dsp:spPr>
        <a:xfrm>
          <a:off x="2869587" y="271792"/>
          <a:ext cx="2913822" cy="874146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33" tIns="107933" rIns="107933" bIns="107933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entury Gothic" panose="020B0502020202020204"/>
            </a:rPr>
            <a:t>Member #2</a:t>
          </a:r>
          <a:endParaRPr lang="en-US" sz="2800" kern="1200"/>
        </a:p>
      </dsp:txBody>
      <dsp:txXfrm>
        <a:off x="3131831" y="271792"/>
        <a:ext cx="2389334" cy="874146"/>
      </dsp:txXfrm>
    </dsp:sp>
    <dsp:sp modelId="{E01B180F-6947-41DB-894A-A67FA1BB7A8B}">
      <dsp:nvSpPr>
        <dsp:cNvPr id="0" name=""/>
        <dsp:cNvSpPr/>
      </dsp:nvSpPr>
      <dsp:spPr>
        <a:xfrm>
          <a:off x="2869587" y="1145939"/>
          <a:ext cx="2651578" cy="12929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34" tIns="209534" rIns="209534" bIns="419067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Gaurav Kumar</a:t>
          </a:r>
          <a:endParaRPr lang="en-US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1751132</a:t>
          </a:r>
        </a:p>
      </dsp:txBody>
      <dsp:txXfrm>
        <a:off x="2869587" y="1145939"/>
        <a:ext cx="2651578" cy="1292900"/>
      </dsp:txXfrm>
    </dsp:sp>
    <dsp:sp modelId="{A3E73D83-3096-4E77-B27E-59895D2E7A4C}">
      <dsp:nvSpPr>
        <dsp:cNvPr id="0" name=""/>
        <dsp:cNvSpPr/>
      </dsp:nvSpPr>
      <dsp:spPr>
        <a:xfrm>
          <a:off x="5725920" y="271792"/>
          <a:ext cx="2913822" cy="874146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33" tIns="107933" rIns="107933" bIns="107933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entury Gothic" panose="020B0502020202020204"/>
            </a:rPr>
            <a:t>Member #3</a:t>
          </a:r>
        </a:p>
      </dsp:txBody>
      <dsp:txXfrm>
        <a:off x="5988164" y="271792"/>
        <a:ext cx="2389334" cy="874146"/>
      </dsp:txXfrm>
    </dsp:sp>
    <dsp:sp modelId="{5E45987A-BBAA-453B-8590-233CEEC99F95}">
      <dsp:nvSpPr>
        <dsp:cNvPr id="0" name=""/>
        <dsp:cNvSpPr/>
      </dsp:nvSpPr>
      <dsp:spPr>
        <a:xfrm>
          <a:off x="5725920" y="1145939"/>
          <a:ext cx="2651578" cy="12929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34" tIns="209534" rIns="209534" bIns="419067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Prabal Srivastava</a:t>
          </a:r>
          <a:endParaRPr lang="en-US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1751131</a:t>
          </a:r>
        </a:p>
      </dsp:txBody>
      <dsp:txXfrm>
        <a:off x="5725920" y="1145939"/>
        <a:ext cx="2651578" cy="1292900"/>
      </dsp:txXfrm>
    </dsp:sp>
    <dsp:sp modelId="{FE19D355-2DC0-4BCE-BEB3-ACAA6B5AD5B7}">
      <dsp:nvSpPr>
        <dsp:cNvPr id="0" name=""/>
        <dsp:cNvSpPr/>
      </dsp:nvSpPr>
      <dsp:spPr>
        <a:xfrm>
          <a:off x="8582252" y="271792"/>
          <a:ext cx="2913822" cy="874146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33" tIns="107933" rIns="107933" bIns="107933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entury Gothic" panose="020B0502020202020204"/>
            </a:rPr>
            <a:t>Member #4</a:t>
          </a:r>
          <a:endParaRPr lang="en-US" sz="2800" kern="1200"/>
        </a:p>
      </dsp:txBody>
      <dsp:txXfrm>
        <a:off x="8844496" y="271792"/>
        <a:ext cx="2389334" cy="874146"/>
      </dsp:txXfrm>
    </dsp:sp>
    <dsp:sp modelId="{3962426A-A6B9-4D08-A5E6-7938B17DCBAB}">
      <dsp:nvSpPr>
        <dsp:cNvPr id="0" name=""/>
        <dsp:cNvSpPr/>
      </dsp:nvSpPr>
      <dsp:spPr>
        <a:xfrm>
          <a:off x="8582252" y="1145939"/>
          <a:ext cx="2651578" cy="12929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34" tIns="209534" rIns="209534" bIns="419067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Shubham</a:t>
          </a:r>
          <a:r>
            <a:rPr lang="en-US" sz="2000" kern="1200"/>
            <a:t> Kumar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1751102</a:t>
          </a:r>
        </a:p>
      </dsp:txBody>
      <dsp:txXfrm>
        <a:off x="8582252" y="1145939"/>
        <a:ext cx="2651578" cy="12929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530C-339D-4CD6-812E-BA9D6C84D680}">
      <dsp:nvSpPr>
        <dsp:cNvPr id="0" name=""/>
        <dsp:cNvSpPr/>
      </dsp:nvSpPr>
      <dsp:spPr>
        <a:xfrm>
          <a:off x="0" y="150494"/>
          <a:ext cx="3747600" cy="556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"Search Places" helps user to search different places based on their location.</a:t>
          </a:r>
        </a:p>
      </dsp:txBody>
      <dsp:txXfrm>
        <a:off x="27187" y="177681"/>
        <a:ext cx="3693226" cy="502546"/>
      </dsp:txXfrm>
    </dsp:sp>
    <dsp:sp modelId="{31FEC41E-2F3B-4CD4-BDF9-F437D671D1D1}">
      <dsp:nvSpPr>
        <dsp:cNvPr id="0" name=""/>
        <dsp:cNvSpPr/>
      </dsp:nvSpPr>
      <dsp:spPr>
        <a:xfrm>
          <a:off x="0" y="747734"/>
          <a:ext cx="3747600" cy="55692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Highlighted Technology : Bootstrap </a:t>
          </a:r>
          <a:r>
            <a:rPr lang="en-US" sz="1400" kern="1200">
              <a:latin typeface="Century Gothic" panose="020B0502020202020204"/>
            </a:rPr>
            <a:t>Cards, Python, PostgresSQL.</a:t>
          </a:r>
          <a:endParaRPr lang="en-US" sz="1400" kern="1200"/>
        </a:p>
      </dsp:txBody>
      <dsp:txXfrm>
        <a:off x="27187" y="774921"/>
        <a:ext cx="3693226" cy="5025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5C206-B728-40DE-8FFE-A7BE73431F04}">
      <dsp:nvSpPr>
        <dsp:cNvPr id="0" name=""/>
        <dsp:cNvSpPr/>
      </dsp:nvSpPr>
      <dsp:spPr>
        <a:xfrm>
          <a:off x="0" y="23765"/>
          <a:ext cx="3798127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Main Page</a:t>
          </a:r>
        </a:p>
      </dsp:txBody>
      <dsp:txXfrm>
        <a:off x="17563" y="41328"/>
        <a:ext cx="3763001" cy="324648"/>
      </dsp:txXfrm>
    </dsp:sp>
    <dsp:sp modelId="{965C17E1-C367-4E82-A1D3-828E666D3CED}">
      <dsp:nvSpPr>
        <dsp:cNvPr id="0" name=""/>
        <dsp:cNvSpPr/>
      </dsp:nvSpPr>
      <dsp:spPr>
        <a:xfrm>
          <a:off x="0" y="426740"/>
          <a:ext cx="3798127" cy="359774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Post Details</a:t>
          </a:r>
        </a:p>
      </dsp:txBody>
      <dsp:txXfrm>
        <a:off x="17563" y="444303"/>
        <a:ext cx="3763001" cy="324648"/>
      </dsp:txXfrm>
    </dsp:sp>
    <dsp:sp modelId="{6AA7B915-0FB5-4ED6-A304-F9891AD3EFEA}">
      <dsp:nvSpPr>
        <dsp:cNvPr id="0" name=""/>
        <dsp:cNvSpPr/>
      </dsp:nvSpPr>
      <dsp:spPr>
        <a:xfrm>
          <a:off x="0" y="829715"/>
          <a:ext cx="3798127" cy="359774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Add Post from Dashboard</a:t>
          </a:r>
        </a:p>
      </dsp:txBody>
      <dsp:txXfrm>
        <a:off x="17563" y="847278"/>
        <a:ext cx="3763001" cy="324648"/>
      </dsp:txXfrm>
    </dsp:sp>
    <dsp:sp modelId="{D748737F-4A3D-40B7-B950-B7CC7112E36F}">
      <dsp:nvSpPr>
        <dsp:cNvPr id="0" name=""/>
        <dsp:cNvSpPr/>
      </dsp:nvSpPr>
      <dsp:spPr>
        <a:xfrm>
          <a:off x="0" y="1232690"/>
          <a:ext cx="3798127" cy="359774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Database Overview</a:t>
          </a:r>
          <a:endParaRPr lang="en-US" sz="1500" b="1" kern="1200"/>
        </a:p>
      </dsp:txBody>
      <dsp:txXfrm>
        <a:off x="17563" y="1250253"/>
        <a:ext cx="3763001" cy="3246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3385"/>
          <a:ext cx="3862285" cy="4773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Main Page of the Community section contains different posts from the users.</a:t>
          </a:r>
          <a:endParaRPr lang="en-US" sz="1200" b="1" kern="1200"/>
        </a:p>
      </dsp:txBody>
      <dsp:txXfrm>
        <a:off x="23303" y="26688"/>
        <a:ext cx="3815679" cy="430753"/>
      </dsp:txXfrm>
    </dsp:sp>
    <dsp:sp modelId="{694AEE52-43FD-448D-A4B7-B62656DEE533}">
      <dsp:nvSpPr>
        <dsp:cNvPr id="0" name=""/>
        <dsp:cNvSpPr/>
      </dsp:nvSpPr>
      <dsp:spPr>
        <a:xfrm>
          <a:off x="0" y="515305"/>
          <a:ext cx="3862285" cy="47735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Search facility is useful for searching posts based on keywords.</a:t>
          </a:r>
        </a:p>
      </dsp:txBody>
      <dsp:txXfrm>
        <a:off x="23303" y="538608"/>
        <a:ext cx="3815679" cy="430753"/>
      </dsp:txXfrm>
    </dsp:sp>
    <dsp:sp modelId="{6FC855A9-8DFF-42FE-895F-24CE57EA6128}">
      <dsp:nvSpPr>
        <dsp:cNvPr id="0" name=""/>
        <dsp:cNvSpPr/>
      </dsp:nvSpPr>
      <dsp:spPr>
        <a:xfrm>
          <a:off x="0" y="1027225"/>
          <a:ext cx="3862285" cy="47735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Section : Search, Post Title, Post Date, Post Content, Like, Share.</a:t>
          </a:r>
        </a:p>
      </dsp:txBody>
      <dsp:txXfrm>
        <a:off x="23303" y="1050528"/>
        <a:ext cx="3815679" cy="430753"/>
      </dsp:txXfrm>
    </dsp:sp>
    <dsp:sp modelId="{31FEC41E-2F3B-4CD4-BDF9-F437D671D1D1}">
      <dsp:nvSpPr>
        <dsp:cNvPr id="0" name=""/>
        <dsp:cNvSpPr/>
      </dsp:nvSpPr>
      <dsp:spPr>
        <a:xfrm>
          <a:off x="0" y="1539145"/>
          <a:ext cx="3862285" cy="47735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Highlighted Technology : HTML, CSS, JavaScript, Python, PostgresSQL.</a:t>
          </a:r>
        </a:p>
      </dsp:txBody>
      <dsp:txXfrm>
        <a:off x="23303" y="1562448"/>
        <a:ext cx="3815679" cy="43075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3385"/>
          <a:ext cx="3862285" cy="4773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Upon Clicking on a post, user can view the entire blog content of the post.</a:t>
          </a:r>
          <a:endParaRPr lang="en-US" sz="1200" b="1" kern="1200"/>
        </a:p>
      </dsp:txBody>
      <dsp:txXfrm>
        <a:off x="23303" y="26688"/>
        <a:ext cx="3815679" cy="430753"/>
      </dsp:txXfrm>
    </dsp:sp>
    <dsp:sp modelId="{694AEE52-43FD-448D-A4B7-B62656DEE533}">
      <dsp:nvSpPr>
        <dsp:cNvPr id="0" name=""/>
        <dsp:cNvSpPr/>
      </dsp:nvSpPr>
      <dsp:spPr>
        <a:xfrm>
          <a:off x="0" y="515305"/>
          <a:ext cx="3862285" cy="47735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The blog mays contains Styled text, YouTube Video, Images, etc.</a:t>
          </a:r>
        </a:p>
      </dsp:txBody>
      <dsp:txXfrm>
        <a:off x="23303" y="538608"/>
        <a:ext cx="3815679" cy="430753"/>
      </dsp:txXfrm>
    </dsp:sp>
    <dsp:sp modelId="{E503EB3A-DFFF-4F32-9CA6-EC0C16EB148C}">
      <dsp:nvSpPr>
        <dsp:cNvPr id="0" name=""/>
        <dsp:cNvSpPr/>
      </dsp:nvSpPr>
      <dsp:spPr>
        <a:xfrm>
          <a:off x="0" y="1027225"/>
          <a:ext cx="3862285" cy="47735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It also has a comment section to interact with the blogger.</a:t>
          </a:r>
        </a:p>
      </dsp:txBody>
      <dsp:txXfrm>
        <a:off x="23303" y="1050528"/>
        <a:ext cx="3815679" cy="430753"/>
      </dsp:txXfrm>
    </dsp:sp>
    <dsp:sp modelId="{31FEC41E-2F3B-4CD4-BDF9-F437D671D1D1}">
      <dsp:nvSpPr>
        <dsp:cNvPr id="0" name=""/>
        <dsp:cNvSpPr/>
      </dsp:nvSpPr>
      <dsp:spPr>
        <a:xfrm>
          <a:off x="0" y="1539145"/>
          <a:ext cx="3862285" cy="47735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Highlighted Technology : Facebook Like Comment Integration, PostgresSQL.</a:t>
          </a:r>
        </a:p>
      </dsp:txBody>
      <dsp:txXfrm>
        <a:off x="23303" y="1562448"/>
        <a:ext cx="3815679" cy="4307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259345"/>
          <a:ext cx="3862285" cy="4773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Upon Clicking on a "Add Post", from "Dashboard", user can add post to the community section</a:t>
          </a:r>
          <a:endParaRPr lang="en-US" sz="1200" b="1" kern="1200"/>
        </a:p>
      </dsp:txBody>
      <dsp:txXfrm>
        <a:off x="23303" y="282648"/>
        <a:ext cx="3815679" cy="430753"/>
      </dsp:txXfrm>
    </dsp:sp>
    <dsp:sp modelId="{694AEE52-43FD-448D-A4B7-B62656DEE533}">
      <dsp:nvSpPr>
        <dsp:cNvPr id="0" name=""/>
        <dsp:cNvSpPr/>
      </dsp:nvSpPr>
      <dsp:spPr>
        <a:xfrm>
          <a:off x="0" y="771265"/>
          <a:ext cx="3862285" cy="477359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The post editor can incorporate any type of image, links, YouTube Video, formatted text, etc.</a:t>
          </a:r>
        </a:p>
      </dsp:txBody>
      <dsp:txXfrm>
        <a:off x="23303" y="794568"/>
        <a:ext cx="3815679" cy="430753"/>
      </dsp:txXfrm>
    </dsp:sp>
    <dsp:sp modelId="{31FEC41E-2F3B-4CD4-BDF9-F437D671D1D1}">
      <dsp:nvSpPr>
        <dsp:cNvPr id="0" name=""/>
        <dsp:cNvSpPr/>
      </dsp:nvSpPr>
      <dsp:spPr>
        <a:xfrm>
          <a:off x="0" y="1283185"/>
          <a:ext cx="3862285" cy="47735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Highlighted Technology : CK-Editor, HTML Form, HTML Table, Python, PostgreSQL.</a:t>
          </a:r>
        </a:p>
      </dsp:txBody>
      <dsp:txXfrm>
        <a:off x="23303" y="1306488"/>
        <a:ext cx="3815679" cy="4307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98541-16CB-4904-A371-ED7DCA3C3955}">
      <dsp:nvSpPr>
        <dsp:cNvPr id="0" name=""/>
        <dsp:cNvSpPr/>
      </dsp:nvSpPr>
      <dsp:spPr>
        <a:xfrm>
          <a:off x="0" y="18901"/>
          <a:ext cx="2487859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entury Gothic" panose="020B0502020202020204"/>
            </a:rPr>
            <a:t>About Us</a:t>
          </a:r>
          <a:endParaRPr lang="en-US" sz="2300" b="1" kern="1200"/>
        </a:p>
      </dsp:txBody>
      <dsp:txXfrm>
        <a:off x="26930" y="45831"/>
        <a:ext cx="2433999" cy="497795"/>
      </dsp:txXfrm>
    </dsp:sp>
    <dsp:sp modelId="{E188D56D-3507-4603-B1CE-E5C1BDB1DFC7}">
      <dsp:nvSpPr>
        <dsp:cNvPr id="0" name=""/>
        <dsp:cNvSpPr/>
      </dsp:nvSpPr>
      <dsp:spPr>
        <a:xfrm>
          <a:off x="0" y="636796"/>
          <a:ext cx="2487859" cy="551655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entury Gothic" panose="020B0502020202020204"/>
            </a:rPr>
            <a:t>Contact Us</a:t>
          </a:r>
        </a:p>
      </dsp:txBody>
      <dsp:txXfrm>
        <a:off x="26930" y="663726"/>
        <a:ext cx="2433999" cy="49779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76760"/>
          <a:ext cx="3425525" cy="7148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entury Gothic" panose="020B0502020202020204"/>
            </a:rPr>
            <a:t>"About Us" has the brief information about the web application and its purpose.</a:t>
          </a:r>
          <a:endParaRPr lang="en-US" sz="1300" b="1" kern="1200"/>
        </a:p>
      </dsp:txBody>
      <dsp:txXfrm>
        <a:off x="34897" y="111657"/>
        <a:ext cx="3355731" cy="645076"/>
      </dsp:txXfrm>
    </dsp:sp>
    <dsp:sp modelId="{6FC855A9-8DFF-42FE-895F-24CE57EA6128}">
      <dsp:nvSpPr>
        <dsp:cNvPr id="0" name=""/>
        <dsp:cNvSpPr/>
      </dsp:nvSpPr>
      <dsp:spPr>
        <a:xfrm>
          <a:off x="0" y="829071"/>
          <a:ext cx="3425525" cy="71487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entury Gothic" panose="020B0502020202020204"/>
            </a:rPr>
            <a:t>Section : Who we are?, Goals, Values, Mission, Executive Teams</a:t>
          </a:r>
        </a:p>
      </dsp:txBody>
      <dsp:txXfrm>
        <a:off x="34897" y="863968"/>
        <a:ext cx="3355731" cy="645076"/>
      </dsp:txXfrm>
    </dsp:sp>
    <dsp:sp modelId="{31FEC41E-2F3B-4CD4-BDF9-F437D671D1D1}">
      <dsp:nvSpPr>
        <dsp:cNvPr id="0" name=""/>
        <dsp:cNvSpPr/>
      </dsp:nvSpPr>
      <dsp:spPr>
        <a:xfrm>
          <a:off x="0" y="1581381"/>
          <a:ext cx="3425525" cy="71487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entury Gothic" panose="020B0502020202020204"/>
            </a:rPr>
            <a:t>Highlighted Technology : Unsplash API, Bootstrap Carousel, HTML, CSS</a:t>
          </a:r>
        </a:p>
      </dsp:txBody>
      <dsp:txXfrm>
        <a:off x="34897" y="1616278"/>
        <a:ext cx="3355731" cy="6450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28077"/>
          <a:ext cx="4475597" cy="879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entury Gothic" panose="020B0502020202020204"/>
            </a:rPr>
            <a:t>To contact the admins of website about any query related to places, businesses, etc., via e-mail.</a:t>
          </a:r>
          <a:endParaRPr lang="en-US" sz="1600" b="1" kern="1200"/>
        </a:p>
      </dsp:txBody>
      <dsp:txXfrm>
        <a:off x="42950" y="71027"/>
        <a:ext cx="4389697" cy="793940"/>
      </dsp:txXfrm>
    </dsp:sp>
    <dsp:sp modelId="{31FEC41E-2F3B-4CD4-BDF9-F437D671D1D1}">
      <dsp:nvSpPr>
        <dsp:cNvPr id="0" name=""/>
        <dsp:cNvSpPr/>
      </dsp:nvSpPr>
      <dsp:spPr>
        <a:xfrm>
          <a:off x="0" y="953997"/>
          <a:ext cx="4475597" cy="87984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entury Gothic" panose="020B0502020202020204"/>
            </a:rPr>
            <a:t>Highlighted Technology :  SMTPLib module for email, Bootstrap Cards, HTML Form, Django Messaging Framework.</a:t>
          </a:r>
        </a:p>
      </dsp:txBody>
      <dsp:txXfrm>
        <a:off x="42950" y="996947"/>
        <a:ext cx="4389697" cy="7939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91A35-E170-449D-B1B1-2EE61BF8EA70}">
      <dsp:nvSpPr>
        <dsp:cNvPr id="0" name=""/>
        <dsp:cNvSpPr/>
      </dsp:nvSpPr>
      <dsp:spPr>
        <a:xfrm>
          <a:off x="0" y="32687"/>
          <a:ext cx="10322752" cy="79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entury Gothic" panose="020B0502020202020204"/>
            </a:rPr>
            <a:t>Enable other 3rd-party login such as Facebook, Instagram, etc.</a:t>
          </a:r>
        </a:p>
      </dsp:txBody>
      <dsp:txXfrm>
        <a:off x="38784" y="71471"/>
        <a:ext cx="10245184" cy="716935"/>
      </dsp:txXfrm>
    </dsp:sp>
    <dsp:sp modelId="{BF705E0E-22AA-4B5D-B15D-8883A76BB3FA}">
      <dsp:nvSpPr>
        <dsp:cNvPr id="0" name=""/>
        <dsp:cNvSpPr/>
      </dsp:nvSpPr>
      <dsp:spPr>
        <a:xfrm>
          <a:off x="0" y="884790"/>
          <a:ext cx="10322752" cy="794503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entury Gothic" panose="020B0502020202020204"/>
            </a:rPr>
            <a:t>Local Business section for services such as small restaurants, lodging facilities, hiring guides and vehicles, etc.</a:t>
          </a:r>
        </a:p>
      </dsp:txBody>
      <dsp:txXfrm>
        <a:off x="38784" y="923574"/>
        <a:ext cx="10245184" cy="716935"/>
      </dsp:txXfrm>
    </dsp:sp>
    <dsp:sp modelId="{4BD60B73-0B61-4F97-99F6-6A6F32C06889}">
      <dsp:nvSpPr>
        <dsp:cNvPr id="0" name=""/>
        <dsp:cNvSpPr/>
      </dsp:nvSpPr>
      <dsp:spPr>
        <a:xfrm>
          <a:off x="0" y="1736893"/>
          <a:ext cx="10322752" cy="794503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entury Gothic" panose="020B0502020202020204"/>
            </a:rPr>
            <a:t>Local Market section for famous products of the tourist place via Ads and Posts.</a:t>
          </a:r>
        </a:p>
      </dsp:txBody>
      <dsp:txXfrm>
        <a:off x="38784" y="1775677"/>
        <a:ext cx="10245184" cy="716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9F142-CDB2-4CE0-90DC-12AB442EF51E}">
      <dsp:nvSpPr>
        <dsp:cNvPr id="0" name=""/>
        <dsp:cNvSpPr/>
      </dsp:nvSpPr>
      <dsp:spPr>
        <a:xfrm>
          <a:off x="621403" y="922854"/>
          <a:ext cx="962822" cy="962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0A5F8-015B-4FA6-961C-AA64D0431AFC}">
      <dsp:nvSpPr>
        <dsp:cNvPr id="0" name=""/>
        <dsp:cNvSpPr/>
      </dsp:nvSpPr>
      <dsp:spPr>
        <a:xfrm>
          <a:off x="33011" y="2277467"/>
          <a:ext cx="21396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Name – Travel with Safari</a:t>
          </a:r>
        </a:p>
      </dsp:txBody>
      <dsp:txXfrm>
        <a:off x="33011" y="2277467"/>
        <a:ext cx="2139606" cy="720000"/>
      </dsp:txXfrm>
    </dsp:sp>
    <dsp:sp modelId="{39A53484-0E3A-4825-8D56-A7EA7498300D}">
      <dsp:nvSpPr>
        <dsp:cNvPr id="0" name=""/>
        <dsp:cNvSpPr/>
      </dsp:nvSpPr>
      <dsp:spPr>
        <a:xfrm>
          <a:off x="3135441" y="922854"/>
          <a:ext cx="962822" cy="962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862B0-4281-4E1A-9504-7EB91EE28741}">
      <dsp:nvSpPr>
        <dsp:cNvPr id="0" name=""/>
        <dsp:cNvSpPr/>
      </dsp:nvSpPr>
      <dsp:spPr>
        <a:xfrm>
          <a:off x="2547049" y="2277467"/>
          <a:ext cx="21396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Type – Web Application</a:t>
          </a:r>
        </a:p>
      </dsp:txBody>
      <dsp:txXfrm>
        <a:off x="2547049" y="2277467"/>
        <a:ext cx="2139606" cy="720000"/>
      </dsp:txXfrm>
    </dsp:sp>
    <dsp:sp modelId="{745409AA-B733-47F1-9D38-8ECE44CA030A}">
      <dsp:nvSpPr>
        <dsp:cNvPr id="0" name=""/>
        <dsp:cNvSpPr/>
      </dsp:nvSpPr>
      <dsp:spPr>
        <a:xfrm>
          <a:off x="5649478" y="922854"/>
          <a:ext cx="962822" cy="962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22552-1E3E-4395-85B2-D8388388DC48}">
      <dsp:nvSpPr>
        <dsp:cNvPr id="0" name=""/>
        <dsp:cNvSpPr/>
      </dsp:nvSpPr>
      <dsp:spPr>
        <a:xfrm>
          <a:off x="5061086" y="2277467"/>
          <a:ext cx="21396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Language – Python, </a:t>
          </a:r>
          <a:r>
            <a:rPr lang="en-US" sz="1600" kern="1200" err="1"/>
            <a:t>Javascript</a:t>
          </a:r>
          <a:r>
            <a:rPr lang="en-US" sz="1600" kern="1200"/>
            <a:t>, HTML, CSS</a:t>
          </a:r>
        </a:p>
      </dsp:txBody>
      <dsp:txXfrm>
        <a:off x="5061086" y="2277467"/>
        <a:ext cx="2139606" cy="720000"/>
      </dsp:txXfrm>
    </dsp:sp>
    <dsp:sp modelId="{1F4D1DE1-6E6A-4DC0-A4BA-D8D5D931E66F}">
      <dsp:nvSpPr>
        <dsp:cNvPr id="0" name=""/>
        <dsp:cNvSpPr/>
      </dsp:nvSpPr>
      <dsp:spPr>
        <a:xfrm>
          <a:off x="1878422" y="3532368"/>
          <a:ext cx="962822" cy="962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85067-6EA3-4B9D-9D98-11326A406E49}">
      <dsp:nvSpPr>
        <dsp:cNvPr id="0" name=""/>
        <dsp:cNvSpPr/>
      </dsp:nvSpPr>
      <dsp:spPr>
        <a:xfrm>
          <a:off x="1290030" y="4886981"/>
          <a:ext cx="21396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Framework – Django, </a:t>
          </a:r>
          <a:r>
            <a:rPr lang="en-US" sz="1600" kern="1200">
              <a:latin typeface="Century Gothic" panose="020B0502020202020204"/>
            </a:rPr>
            <a:t>Bootstrap</a:t>
          </a:r>
          <a:endParaRPr lang="en-US" sz="1600" kern="1200"/>
        </a:p>
      </dsp:txBody>
      <dsp:txXfrm>
        <a:off x="1290030" y="4886981"/>
        <a:ext cx="2139606" cy="720000"/>
      </dsp:txXfrm>
    </dsp:sp>
    <dsp:sp modelId="{EC384701-2992-4CC2-A0A3-2A5F22ECD922}">
      <dsp:nvSpPr>
        <dsp:cNvPr id="0" name=""/>
        <dsp:cNvSpPr/>
      </dsp:nvSpPr>
      <dsp:spPr>
        <a:xfrm>
          <a:off x="4392459" y="3532368"/>
          <a:ext cx="962822" cy="962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C415E-1842-4042-B6B2-DACD2C96D2B3}">
      <dsp:nvSpPr>
        <dsp:cNvPr id="0" name=""/>
        <dsp:cNvSpPr/>
      </dsp:nvSpPr>
      <dsp:spPr>
        <a:xfrm>
          <a:off x="3804068" y="4886981"/>
          <a:ext cx="21396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B0502020202020204"/>
            </a:rPr>
            <a:t>Database </a:t>
          </a:r>
          <a:r>
            <a:rPr lang="en-US" sz="1600" kern="1200"/>
            <a:t>–</a:t>
          </a:r>
          <a:r>
            <a:rPr lang="en-US" sz="1600" kern="1200">
              <a:latin typeface="Century Gothic" panose="020B0502020202020204"/>
            </a:rPr>
            <a:t> PostgreSQL</a:t>
          </a:r>
          <a:endParaRPr lang="en-US" sz="1600" kern="1200"/>
        </a:p>
      </dsp:txBody>
      <dsp:txXfrm>
        <a:off x="3804068" y="4886981"/>
        <a:ext cx="213960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D3483-1A7D-4134-879F-0E2A679C44B8}">
      <dsp:nvSpPr>
        <dsp:cNvPr id="0" name=""/>
        <dsp:cNvSpPr/>
      </dsp:nvSpPr>
      <dsp:spPr>
        <a:xfrm>
          <a:off x="0" y="32687"/>
          <a:ext cx="3798127" cy="79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Navigation Bar</a:t>
          </a:r>
        </a:p>
      </dsp:txBody>
      <dsp:txXfrm>
        <a:off x="38784" y="71471"/>
        <a:ext cx="3720559" cy="716935"/>
      </dsp:txXfrm>
    </dsp:sp>
    <dsp:sp modelId="{4E69383F-7DDC-4703-A13C-DE3219642CC0}">
      <dsp:nvSpPr>
        <dsp:cNvPr id="0" name=""/>
        <dsp:cNvSpPr/>
      </dsp:nvSpPr>
      <dsp:spPr>
        <a:xfrm>
          <a:off x="0" y="884790"/>
          <a:ext cx="3798127" cy="794503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entury Gothic" panose="020B0502020202020204"/>
            </a:rPr>
            <a:t>Login/Register</a:t>
          </a:r>
          <a:endParaRPr lang="en-US" sz="2000" b="1" kern="1200"/>
        </a:p>
      </dsp:txBody>
      <dsp:txXfrm>
        <a:off x="38784" y="923574"/>
        <a:ext cx="3720559" cy="716935"/>
      </dsp:txXfrm>
    </dsp:sp>
    <dsp:sp modelId="{56498541-16CB-4904-A371-ED7DCA3C3955}">
      <dsp:nvSpPr>
        <dsp:cNvPr id="0" name=""/>
        <dsp:cNvSpPr/>
      </dsp:nvSpPr>
      <dsp:spPr>
        <a:xfrm>
          <a:off x="0" y="1736893"/>
          <a:ext cx="3798127" cy="794503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Trending </a:t>
          </a:r>
          <a:r>
            <a:rPr lang="en-US" sz="2000" b="1" kern="1200">
              <a:latin typeface="Century Gothic" panose="020B0502020202020204"/>
            </a:rPr>
            <a:t>Locations &amp; Our Recommendations</a:t>
          </a:r>
          <a:endParaRPr lang="en-US" sz="2000" b="1" kern="1200"/>
        </a:p>
      </dsp:txBody>
      <dsp:txXfrm>
        <a:off x="38784" y="1775677"/>
        <a:ext cx="3720559" cy="716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2DD09-E6AE-4EC9-A423-11DB3E0822C3}">
      <dsp:nvSpPr>
        <dsp:cNvPr id="0" name=""/>
        <dsp:cNvSpPr/>
      </dsp:nvSpPr>
      <dsp:spPr>
        <a:xfrm>
          <a:off x="0" y="183952"/>
          <a:ext cx="10322752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entury Gothic" panose="020B0502020202020204"/>
            </a:rPr>
            <a:t>Dynamic Nav Bar based on frames per second.</a:t>
          </a:r>
        </a:p>
      </dsp:txBody>
      <dsp:txXfrm>
        <a:off x="24588" y="208540"/>
        <a:ext cx="10273576" cy="454509"/>
      </dsp:txXfrm>
    </dsp:sp>
    <dsp:sp modelId="{86CD7655-D99A-4CAD-9436-48B7A6145CAF}">
      <dsp:nvSpPr>
        <dsp:cNvPr id="0" name=""/>
        <dsp:cNvSpPr/>
      </dsp:nvSpPr>
      <dsp:spPr>
        <a:xfrm>
          <a:off x="0" y="748117"/>
          <a:ext cx="10322752" cy="503685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Used </a:t>
          </a:r>
          <a:r>
            <a:rPr lang="en-US" sz="2100" b="1" kern="1200">
              <a:latin typeface="Century Gothic" panose="020B0502020202020204"/>
            </a:rPr>
            <a:t>for navigating</a:t>
          </a:r>
          <a:r>
            <a:rPr lang="en-US" sz="2100" b="1" kern="1200"/>
            <a:t> </a:t>
          </a:r>
          <a:r>
            <a:rPr lang="en-US" sz="2100" b="1" kern="1200">
              <a:latin typeface="Century Gothic" panose="020B0502020202020204"/>
            </a:rPr>
            <a:t>throughout the</a:t>
          </a:r>
          <a:r>
            <a:rPr lang="en-US" sz="2100" b="1" kern="1200"/>
            <a:t> web appliaction.</a:t>
          </a:r>
          <a:r>
            <a:rPr lang="en-US" sz="2100" kern="1200"/>
            <a:t> </a:t>
          </a:r>
        </a:p>
      </dsp:txBody>
      <dsp:txXfrm>
        <a:off x="24588" y="772705"/>
        <a:ext cx="10273576" cy="454509"/>
      </dsp:txXfrm>
    </dsp:sp>
    <dsp:sp modelId="{7081D862-229A-4140-B55C-C1A451DF0B85}">
      <dsp:nvSpPr>
        <dsp:cNvPr id="0" name=""/>
        <dsp:cNvSpPr/>
      </dsp:nvSpPr>
      <dsp:spPr>
        <a:xfrm>
          <a:off x="0" y="1312282"/>
          <a:ext cx="10322752" cy="503685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Section : Home, Places,</a:t>
          </a:r>
          <a:r>
            <a:rPr lang="en-US" sz="2100" b="1" kern="1200">
              <a:latin typeface="Century Gothic" panose="020B0502020202020204"/>
            </a:rPr>
            <a:t> About, Community, Contact, Search, Login, Register</a:t>
          </a:r>
          <a:endParaRPr lang="en-US" sz="2100" kern="1200"/>
        </a:p>
      </dsp:txBody>
      <dsp:txXfrm>
        <a:off x="24588" y="1336870"/>
        <a:ext cx="10273576" cy="454509"/>
      </dsp:txXfrm>
    </dsp:sp>
    <dsp:sp modelId="{9A291A35-E170-449D-B1B1-2EE61BF8EA70}">
      <dsp:nvSpPr>
        <dsp:cNvPr id="0" name=""/>
        <dsp:cNvSpPr/>
      </dsp:nvSpPr>
      <dsp:spPr>
        <a:xfrm>
          <a:off x="0" y="1876447"/>
          <a:ext cx="10322752" cy="503685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entury Gothic" panose="020B0502020202020204"/>
            </a:rPr>
            <a:t>Highlighted Technology : Bootsrap, JavaScript</a:t>
          </a:r>
        </a:p>
      </dsp:txBody>
      <dsp:txXfrm>
        <a:off x="24588" y="1901035"/>
        <a:ext cx="10273576" cy="4545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463372"/>
          <a:ext cx="4001671" cy="4773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Login and Register is done by </a:t>
          </a:r>
          <a:r>
            <a:rPr lang="en-US" sz="1200" b="1" kern="1200" err="1">
              <a:latin typeface="Century Gothic" panose="020B0502020202020204"/>
            </a:rPr>
            <a:t>DjangoAllAuth</a:t>
          </a:r>
          <a:r>
            <a:rPr lang="en-US" sz="1200" b="1" kern="1200">
              <a:latin typeface="Century Gothic" panose="020B0502020202020204"/>
            </a:rPr>
            <a:t> package.</a:t>
          </a:r>
          <a:endParaRPr lang="en-US" sz="1200" b="1" kern="1200"/>
        </a:p>
      </dsp:txBody>
      <dsp:txXfrm>
        <a:off x="23303" y="486675"/>
        <a:ext cx="3955065" cy="430753"/>
      </dsp:txXfrm>
    </dsp:sp>
    <dsp:sp modelId="{3B1EBE03-235D-4BF4-B5D2-F7756A738A6E}">
      <dsp:nvSpPr>
        <dsp:cNvPr id="0" name=""/>
        <dsp:cNvSpPr/>
      </dsp:nvSpPr>
      <dsp:spPr>
        <a:xfrm>
          <a:off x="0" y="975292"/>
          <a:ext cx="4001671" cy="477359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Security and privacy of user password is taken care by SHA256 algorithm.</a:t>
          </a:r>
        </a:p>
      </dsp:txBody>
      <dsp:txXfrm>
        <a:off x="23303" y="998595"/>
        <a:ext cx="3955065" cy="430753"/>
      </dsp:txXfrm>
    </dsp:sp>
    <dsp:sp modelId="{7081D862-229A-4140-B55C-C1A451DF0B85}">
      <dsp:nvSpPr>
        <dsp:cNvPr id="0" name=""/>
        <dsp:cNvSpPr/>
      </dsp:nvSpPr>
      <dsp:spPr>
        <a:xfrm>
          <a:off x="0" y="1487212"/>
          <a:ext cx="4001671" cy="477359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Third Party Login/Register - Google.</a:t>
          </a:r>
          <a:endParaRPr lang="en-US" sz="1200" b="1" kern="1200"/>
        </a:p>
      </dsp:txBody>
      <dsp:txXfrm>
        <a:off x="23303" y="1510515"/>
        <a:ext cx="3955065" cy="430753"/>
      </dsp:txXfrm>
    </dsp:sp>
    <dsp:sp modelId="{31FEC41E-2F3B-4CD4-BDF9-F437D671D1D1}">
      <dsp:nvSpPr>
        <dsp:cNvPr id="0" name=""/>
        <dsp:cNvSpPr/>
      </dsp:nvSpPr>
      <dsp:spPr>
        <a:xfrm>
          <a:off x="0" y="1999132"/>
          <a:ext cx="4001671" cy="477359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entury Gothic" panose="020B0502020202020204"/>
            </a:rPr>
            <a:t>Highlighted Technology : </a:t>
          </a:r>
          <a:r>
            <a:rPr lang="en-US" sz="1200" b="1" kern="1200" err="1">
              <a:latin typeface="Century Gothic" panose="020B0502020202020204"/>
            </a:rPr>
            <a:t>DjangoAllAuth</a:t>
          </a:r>
          <a:r>
            <a:rPr lang="en-US" sz="1200" b="1" kern="1200">
              <a:latin typeface="Century Gothic" panose="020B0502020202020204"/>
            </a:rPr>
            <a:t>, Google Developer Console, PostgreSQL, HTML Form.</a:t>
          </a:r>
        </a:p>
      </dsp:txBody>
      <dsp:txXfrm>
        <a:off x="23303" y="2022435"/>
        <a:ext cx="3955065" cy="4307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18727"/>
          <a:ext cx="4001671" cy="9348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entury Gothic" panose="020B0502020202020204"/>
            </a:rPr>
            <a:t>"Trending Locations" has the most visited places of the web application based on views.</a:t>
          </a:r>
          <a:endParaRPr lang="en-US" sz="1700" b="1" kern="1200"/>
        </a:p>
      </dsp:txBody>
      <dsp:txXfrm>
        <a:off x="45635" y="64362"/>
        <a:ext cx="3910401" cy="843560"/>
      </dsp:txXfrm>
    </dsp:sp>
    <dsp:sp modelId="{3B1EBE03-235D-4BF4-B5D2-F7756A738A6E}">
      <dsp:nvSpPr>
        <dsp:cNvPr id="0" name=""/>
        <dsp:cNvSpPr/>
      </dsp:nvSpPr>
      <dsp:spPr>
        <a:xfrm>
          <a:off x="0" y="1002517"/>
          <a:ext cx="4001671" cy="93483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entury Gothic" panose="020B0502020202020204"/>
            </a:rPr>
            <a:t>"Our Recommendations" has the recommended places by the Admin of the web application.</a:t>
          </a:r>
        </a:p>
      </dsp:txBody>
      <dsp:txXfrm>
        <a:off x="45635" y="1048152"/>
        <a:ext cx="3910401" cy="843560"/>
      </dsp:txXfrm>
    </dsp:sp>
    <dsp:sp modelId="{31FEC41E-2F3B-4CD4-BDF9-F437D671D1D1}">
      <dsp:nvSpPr>
        <dsp:cNvPr id="0" name=""/>
        <dsp:cNvSpPr/>
      </dsp:nvSpPr>
      <dsp:spPr>
        <a:xfrm>
          <a:off x="0" y="1986307"/>
          <a:ext cx="4001671" cy="93483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entury Gothic" panose="020B0502020202020204"/>
            </a:rPr>
            <a:t>Highlighted Technology : Bootstrap Cards, PostgreSQL</a:t>
          </a:r>
        </a:p>
      </dsp:txBody>
      <dsp:txXfrm>
        <a:off x="45635" y="2031942"/>
        <a:ext cx="3910401" cy="8435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98541-16CB-4904-A371-ED7DCA3C3955}">
      <dsp:nvSpPr>
        <dsp:cNvPr id="0" name=""/>
        <dsp:cNvSpPr/>
      </dsp:nvSpPr>
      <dsp:spPr>
        <a:xfrm>
          <a:off x="0" y="23765"/>
          <a:ext cx="3798127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Pagination of Places</a:t>
          </a:r>
          <a:endParaRPr lang="en-US" sz="1500" b="1" kern="1200"/>
        </a:p>
      </dsp:txBody>
      <dsp:txXfrm>
        <a:off x="17563" y="41328"/>
        <a:ext cx="3763001" cy="324648"/>
      </dsp:txXfrm>
    </dsp:sp>
    <dsp:sp modelId="{3BBDE7EC-3BD7-476D-B39C-7A6C9FB0798F}">
      <dsp:nvSpPr>
        <dsp:cNvPr id="0" name=""/>
        <dsp:cNvSpPr/>
      </dsp:nvSpPr>
      <dsp:spPr>
        <a:xfrm>
          <a:off x="0" y="426740"/>
          <a:ext cx="3798127" cy="359774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Place Details</a:t>
          </a:r>
        </a:p>
      </dsp:txBody>
      <dsp:txXfrm>
        <a:off x="17563" y="444303"/>
        <a:ext cx="3763001" cy="324648"/>
      </dsp:txXfrm>
    </dsp:sp>
    <dsp:sp modelId="{A9346BCD-C3AD-41A9-8FBD-C07C818EA71C}">
      <dsp:nvSpPr>
        <dsp:cNvPr id="0" name=""/>
        <dsp:cNvSpPr/>
      </dsp:nvSpPr>
      <dsp:spPr>
        <a:xfrm>
          <a:off x="0" y="829715"/>
          <a:ext cx="3798127" cy="359774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Search Places</a:t>
          </a:r>
        </a:p>
      </dsp:txBody>
      <dsp:txXfrm>
        <a:off x="17563" y="847278"/>
        <a:ext cx="3763001" cy="324648"/>
      </dsp:txXfrm>
    </dsp:sp>
    <dsp:sp modelId="{E225C206-B728-40DE-8FFE-A7BE73431F04}">
      <dsp:nvSpPr>
        <dsp:cNvPr id="0" name=""/>
        <dsp:cNvSpPr/>
      </dsp:nvSpPr>
      <dsp:spPr>
        <a:xfrm>
          <a:off x="0" y="1232690"/>
          <a:ext cx="3798127" cy="359774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Century Gothic" panose="020B0502020202020204"/>
            </a:rPr>
            <a:t>Database Overview</a:t>
          </a:r>
        </a:p>
      </dsp:txBody>
      <dsp:txXfrm>
        <a:off x="17563" y="1250253"/>
        <a:ext cx="3763001" cy="324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321895"/>
          <a:ext cx="3862285" cy="437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entury Gothic" panose="020B0502020202020204"/>
            </a:rPr>
            <a:t>"Places" contains the grid view of different places added by the admins.</a:t>
          </a:r>
          <a:endParaRPr lang="en-US" sz="1100" b="1" kern="1200"/>
        </a:p>
      </dsp:txBody>
      <dsp:txXfrm>
        <a:off x="21361" y="343256"/>
        <a:ext cx="3819563" cy="394858"/>
      </dsp:txXfrm>
    </dsp:sp>
    <dsp:sp modelId="{6FC855A9-8DFF-42FE-895F-24CE57EA6128}">
      <dsp:nvSpPr>
        <dsp:cNvPr id="0" name=""/>
        <dsp:cNvSpPr/>
      </dsp:nvSpPr>
      <dsp:spPr>
        <a:xfrm>
          <a:off x="0" y="791155"/>
          <a:ext cx="3862285" cy="43758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entury Gothic" panose="020B0502020202020204"/>
            </a:rPr>
            <a:t>Section :  Place Images, Image Preview, Place Title, Place Location (Google Maps), Top 4 Place Features</a:t>
          </a:r>
        </a:p>
      </dsp:txBody>
      <dsp:txXfrm>
        <a:off x="21361" y="812516"/>
        <a:ext cx="3819563" cy="394858"/>
      </dsp:txXfrm>
    </dsp:sp>
    <dsp:sp modelId="{31FEC41E-2F3B-4CD4-BDF9-F437D671D1D1}">
      <dsp:nvSpPr>
        <dsp:cNvPr id="0" name=""/>
        <dsp:cNvSpPr/>
      </dsp:nvSpPr>
      <dsp:spPr>
        <a:xfrm>
          <a:off x="0" y="1260415"/>
          <a:ext cx="3862285" cy="43758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entury Gothic" panose="020B0502020202020204"/>
            </a:rPr>
            <a:t>Highlighted Technology : Django Pagination, Bootstrap Cards, JavaScript Preview Window, Pillow, </a:t>
          </a:r>
          <a:r>
            <a:rPr lang="en-US" sz="1100" b="1" kern="1200" err="1">
              <a:latin typeface="Century Gothic" panose="020B0502020202020204"/>
            </a:rPr>
            <a:t>PostgresSQL</a:t>
          </a:r>
          <a:r>
            <a:rPr lang="en-US" sz="1100" b="1" kern="1200">
              <a:latin typeface="Century Gothic" panose="020B0502020202020204"/>
            </a:rPr>
            <a:t>.</a:t>
          </a:r>
        </a:p>
      </dsp:txBody>
      <dsp:txXfrm>
        <a:off x="21361" y="1281776"/>
        <a:ext cx="3819563" cy="3948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D7655-D99A-4CAD-9436-48B7A6145CAF}">
      <dsp:nvSpPr>
        <dsp:cNvPr id="0" name=""/>
        <dsp:cNvSpPr/>
      </dsp:nvSpPr>
      <dsp:spPr>
        <a:xfrm>
          <a:off x="0" y="47984"/>
          <a:ext cx="3704305" cy="4369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latin typeface="Century Gothic" panose="020B0502020202020204"/>
            </a:rPr>
            <a:t>"Places Details" contains the information about the places in full details.</a:t>
          </a:r>
          <a:endParaRPr lang="en-US" sz="800" b="1" kern="1200"/>
        </a:p>
      </dsp:txBody>
      <dsp:txXfrm>
        <a:off x="21331" y="69315"/>
        <a:ext cx="3661643" cy="394314"/>
      </dsp:txXfrm>
    </dsp:sp>
    <dsp:sp modelId="{26C87A4D-F1BC-416E-B244-C6E446DBE6A7}">
      <dsp:nvSpPr>
        <dsp:cNvPr id="0" name=""/>
        <dsp:cNvSpPr/>
      </dsp:nvSpPr>
      <dsp:spPr>
        <a:xfrm>
          <a:off x="0" y="508000"/>
          <a:ext cx="3704305" cy="436976"/>
        </a:xfrm>
        <a:prstGeom prst="roundRect">
          <a:avLst/>
        </a:prstGeom>
        <a:solidFill>
          <a:schemeClr val="accent2">
            <a:hueOff val="-330843"/>
            <a:satOff val="373"/>
            <a:lumOff val="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latin typeface="Century Gothic" panose="020B0502020202020204"/>
            </a:rPr>
            <a:t>It also has a "Send Message" section to ask any query about the place from the admin via email.</a:t>
          </a:r>
        </a:p>
      </dsp:txBody>
      <dsp:txXfrm>
        <a:off x="21331" y="529331"/>
        <a:ext cx="3661643" cy="394314"/>
      </dsp:txXfrm>
    </dsp:sp>
    <dsp:sp modelId="{88C329D6-9768-4306-8A4C-B1CECDE5B1B3}">
      <dsp:nvSpPr>
        <dsp:cNvPr id="0" name=""/>
        <dsp:cNvSpPr/>
      </dsp:nvSpPr>
      <dsp:spPr>
        <a:xfrm>
          <a:off x="0" y="968017"/>
          <a:ext cx="3704305" cy="436976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latin typeface="Century Gothic" panose="020B0502020202020204"/>
            </a:rPr>
            <a:t>Every Query by the user can be seen in user's "Dashboard".</a:t>
          </a:r>
        </a:p>
      </dsp:txBody>
      <dsp:txXfrm>
        <a:off x="21331" y="989348"/>
        <a:ext cx="3661643" cy="394314"/>
      </dsp:txXfrm>
    </dsp:sp>
    <dsp:sp modelId="{6FC855A9-8DFF-42FE-895F-24CE57EA6128}">
      <dsp:nvSpPr>
        <dsp:cNvPr id="0" name=""/>
        <dsp:cNvSpPr/>
      </dsp:nvSpPr>
      <dsp:spPr>
        <a:xfrm>
          <a:off x="0" y="1428034"/>
          <a:ext cx="3704305" cy="436976"/>
        </a:xfrm>
        <a:prstGeom prst="roundRect">
          <a:avLst/>
        </a:prstGeom>
        <a:solidFill>
          <a:schemeClr val="accent2">
            <a:hueOff val="-992530"/>
            <a:satOff val="1119"/>
            <a:lumOff val="26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latin typeface="Century Gothic" panose="020B0502020202020204"/>
            </a:rPr>
            <a:t>Section :  Place Images, Place Title, Place Location (Google Maps), Views, Temperature, Height from Sea Level, Type, No. Of Visitors, Description, Features, Reasons to Visit, How to Reach.</a:t>
          </a:r>
        </a:p>
      </dsp:txBody>
      <dsp:txXfrm>
        <a:off x="21331" y="1449365"/>
        <a:ext cx="3661643" cy="394314"/>
      </dsp:txXfrm>
    </dsp:sp>
    <dsp:sp modelId="{31FEC41E-2F3B-4CD4-BDF9-F437D671D1D1}">
      <dsp:nvSpPr>
        <dsp:cNvPr id="0" name=""/>
        <dsp:cNvSpPr/>
      </dsp:nvSpPr>
      <dsp:spPr>
        <a:xfrm>
          <a:off x="0" y="1888051"/>
          <a:ext cx="3704305" cy="436976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latin typeface="Century Gothic" panose="020B0502020202020204"/>
            </a:rPr>
            <a:t>Highlighted Technology : Bootstrap Carousel, </a:t>
          </a:r>
          <a:r>
            <a:rPr lang="en-US" sz="800" b="1" kern="1200" err="1">
              <a:latin typeface="Century Gothic" panose="020B0502020202020204"/>
            </a:rPr>
            <a:t>SMTPLib</a:t>
          </a:r>
          <a:r>
            <a:rPr lang="en-US" sz="800" b="1" kern="1200">
              <a:latin typeface="Century Gothic" panose="020B0502020202020204"/>
            </a:rPr>
            <a:t>, HTML Form, PostgreSQL, Dj-Database-Url.</a:t>
          </a:r>
        </a:p>
      </dsp:txBody>
      <dsp:txXfrm>
        <a:off x="21331" y="1909382"/>
        <a:ext cx="3661643" cy="394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6/8/2021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30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8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7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72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8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4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0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6/8/2021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951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1277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9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hyperlink" Target="https://travelwithsafari.herokuapp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88F5-0C5A-43F4-9460-5DF9AF9B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8567"/>
            <a:ext cx="10058400" cy="1016696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Final Year Project - I</a:t>
            </a:r>
          </a:p>
        </p:txBody>
      </p:sp>
      <p:sp>
        <p:nvSpPr>
          <p:cNvPr id="1500" name="TextBox 1499">
            <a:extLst>
              <a:ext uri="{FF2B5EF4-FFF2-40B4-BE49-F238E27FC236}">
                <a16:creationId xmlns:a16="http://schemas.microsoft.com/office/drawing/2014/main" id="{F15F38CD-E4D2-4609-B568-EF751B1A74DC}"/>
              </a:ext>
            </a:extLst>
          </p:cNvPr>
          <p:cNvSpPr txBox="1"/>
          <p:nvPr/>
        </p:nvSpPr>
        <p:spPr>
          <a:xfrm>
            <a:off x="4595878" y="1200672"/>
            <a:ext cx="299371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2060"/>
                </a:solidFill>
                <a:ea typeface="+mn-lt"/>
                <a:cs typeface="+mn-lt"/>
              </a:rPr>
              <a:t>Paper Code - CSEN 4191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  <p:graphicFrame>
        <p:nvGraphicFramePr>
          <p:cNvPr id="2202" name="Content Placeholder 2197">
            <a:extLst>
              <a:ext uri="{FF2B5EF4-FFF2-40B4-BE49-F238E27FC236}">
                <a16:creationId xmlns:a16="http://schemas.microsoft.com/office/drawing/2014/main" id="{A9D20E35-9B03-4175-BA1B-1D7D0DD1EF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9825787"/>
              </p:ext>
            </p:extLst>
          </p:nvPr>
        </p:nvGraphicFramePr>
        <p:xfrm>
          <a:off x="398745" y="3084324"/>
          <a:ext cx="11509331" cy="2710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63" name="TextBox 3462">
            <a:extLst>
              <a:ext uri="{FF2B5EF4-FFF2-40B4-BE49-F238E27FC236}">
                <a16:creationId xmlns:a16="http://schemas.microsoft.com/office/drawing/2014/main" id="{34E5C6B6-D0F0-4F3F-8CDB-FDF7A40DC076}"/>
              </a:ext>
            </a:extLst>
          </p:cNvPr>
          <p:cNvSpPr txBox="1"/>
          <p:nvPr/>
        </p:nvSpPr>
        <p:spPr>
          <a:xfrm>
            <a:off x="2773877" y="1983672"/>
            <a:ext cx="6924313" cy="6027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Project Mentor : Nilanjana G. Basu</a:t>
            </a:r>
            <a:endParaRPr lang="en-US" sz="3200" b="1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3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814" y="533244"/>
            <a:ext cx="5661504" cy="10418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Places &amp; Search Content</a:t>
            </a:r>
            <a:endParaRPr lang="en-US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B4B0185-8BA4-46C3-ABE6-A75B99E2D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334296"/>
              </p:ext>
            </p:extLst>
          </p:nvPr>
        </p:nvGraphicFramePr>
        <p:xfrm>
          <a:off x="7127919" y="1958093"/>
          <a:ext cx="3798127" cy="1616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AB97FE5-F3DD-4ADB-87FE-2CC705F85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701" y="1661570"/>
            <a:ext cx="4741125" cy="333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1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279" y="862796"/>
            <a:ext cx="4430726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Places &amp; Search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 – Pagination of Places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619813"/>
              </p:ext>
            </p:extLst>
          </p:nvPr>
        </p:nvGraphicFramePr>
        <p:xfrm>
          <a:off x="7996332" y="1745341"/>
          <a:ext cx="3862285" cy="2019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5B5FD2D1-60EF-4C56-AF54-EEB7BF2DD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98" y="860608"/>
            <a:ext cx="7566100" cy="51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8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986" y="946430"/>
            <a:ext cx="4105483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Places &amp; Search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 – Place Details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09680"/>
              </p:ext>
            </p:extLst>
          </p:nvPr>
        </p:nvGraphicFramePr>
        <p:xfrm>
          <a:off x="7949869" y="1977658"/>
          <a:ext cx="3704305" cy="237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EEA9E99-B172-4444-9D2E-88129B24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1" y="946473"/>
            <a:ext cx="7259443" cy="496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9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804" y="946430"/>
            <a:ext cx="4105483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Places &amp; Search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 – Seach Places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86775"/>
              </p:ext>
            </p:extLst>
          </p:nvPr>
        </p:nvGraphicFramePr>
        <p:xfrm>
          <a:off x="7759369" y="1977658"/>
          <a:ext cx="3747600" cy="145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3B6E600-2FE3-49D4-9437-BDB3A8006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51" y="944057"/>
            <a:ext cx="6838950" cy="881105"/>
          </a:xfrm>
          <a:prstGeom prst="rect">
            <a:avLst/>
          </a:prstGeom>
        </p:spPr>
      </p:pic>
      <p:pic>
        <p:nvPicPr>
          <p:cNvPr id="9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C988C00-0CC1-4E5D-9063-607271855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64" y="1906417"/>
            <a:ext cx="6841273" cy="4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7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671" y="383590"/>
            <a:ext cx="4105483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Database Overview</a:t>
            </a: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017ACA-2796-4998-A547-B7FDADB8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279" y="1330168"/>
            <a:ext cx="5726151" cy="52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35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75" y="2657197"/>
            <a:ext cx="10058400" cy="107932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PART #3 – Community</a:t>
            </a:r>
          </a:p>
        </p:txBody>
      </p:sp>
    </p:spTree>
    <p:extLst>
      <p:ext uri="{BB962C8B-B14F-4D97-AF65-F5344CB8AC3E}">
        <p14:creationId xmlns:p14="http://schemas.microsoft.com/office/powerpoint/2010/main" val="74538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92" y="570415"/>
            <a:ext cx="4862334" cy="10418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Community Content</a:t>
            </a:r>
            <a:endParaRPr lang="en-US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B4B0185-8BA4-46C3-ABE6-A75B99E2D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98238"/>
              </p:ext>
            </p:extLst>
          </p:nvPr>
        </p:nvGraphicFramePr>
        <p:xfrm>
          <a:off x="7137212" y="1744361"/>
          <a:ext cx="3798127" cy="1616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5" name="Picture 43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C55438-29CB-4688-89E4-E383FB0A1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34" y="1654345"/>
            <a:ext cx="4843346" cy="36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1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40" y="862796"/>
            <a:ext cx="4467897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Community – Main Page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905694"/>
              </p:ext>
            </p:extLst>
          </p:nvPr>
        </p:nvGraphicFramePr>
        <p:xfrm>
          <a:off x="7856942" y="1745341"/>
          <a:ext cx="3862285" cy="2019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54" name="Picture 35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A448C72-957E-438E-96AD-6F1AB804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96" y="893083"/>
            <a:ext cx="7138638" cy="509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60" y="518967"/>
            <a:ext cx="4514360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Community – Post Details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36052"/>
              </p:ext>
            </p:extLst>
          </p:nvPr>
        </p:nvGraphicFramePr>
        <p:xfrm>
          <a:off x="7178576" y="1652414"/>
          <a:ext cx="3862285" cy="2019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0D504B0-3621-4537-8EE5-0B82AE4AB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059" y="516876"/>
            <a:ext cx="5103540" cy="3928543"/>
          </a:xfrm>
          <a:prstGeom prst="rect">
            <a:avLst/>
          </a:prstGeom>
        </p:spPr>
      </p:pic>
      <p:pic>
        <p:nvPicPr>
          <p:cNvPr id="1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15C2C2-9098-410C-9476-E1AF0F03F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059" y="4562721"/>
            <a:ext cx="5103540" cy="12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280" y="491089"/>
            <a:ext cx="7153481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Community – Add Post from Dashboard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253191"/>
              </p:ext>
            </p:extLst>
          </p:nvPr>
        </p:nvGraphicFramePr>
        <p:xfrm>
          <a:off x="7847649" y="2079877"/>
          <a:ext cx="3862285" cy="2019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AFA57C0-2A1A-4203-A6A2-BD4E52D36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62" y="325852"/>
            <a:ext cx="3560956" cy="2479928"/>
          </a:xfrm>
          <a:prstGeom prst="rect">
            <a:avLst/>
          </a:prstGeom>
        </p:spPr>
      </p:pic>
      <p:pic>
        <p:nvPicPr>
          <p:cNvPr id="12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4ECE7B-C8F2-4C39-8B27-FB705F262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0278" y="1472222"/>
            <a:ext cx="3672467" cy="4155165"/>
          </a:xfrm>
          <a:prstGeom prst="rect">
            <a:avLst/>
          </a:prstGeom>
        </p:spPr>
      </p:pic>
      <p:pic>
        <p:nvPicPr>
          <p:cNvPr id="18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DFBCF9-E60C-45F9-AACE-18ACE553A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888" y="2920558"/>
            <a:ext cx="3300760" cy="36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1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88F5-0C5A-43F4-9460-5DF9AF9B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Project Overview</a:t>
            </a:r>
            <a:endParaRPr lang="en-US" sz="4400" b="1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2" name="TextBox 11">
            <a:extLst>
              <a:ext uri="{FF2B5EF4-FFF2-40B4-BE49-F238E27FC236}">
                <a16:creationId xmlns:a16="http://schemas.microsoft.com/office/drawing/2014/main" id="{AEAB5E73-CF4B-457C-8249-27C5A81E9A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1566035"/>
              </p:ext>
            </p:extLst>
          </p:nvPr>
        </p:nvGraphicFramePr>
        <p:xfrm>
          <a:off x="4820508" y="235888"/>
          <a:ext cx="7233705" cy="6529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962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207" y="463211"/>
            <a:ext cx="7153481" cy="881636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</a:rPr>
              <a:t>Community – Database Overview</a:t>
            </a:r>
          </a:p>
        </p:txBody>
      </p:sp>
      <p:pic>
        <p:nvPicPr>
          <p:cNvPr id="13" name="Picture 1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3061237-692A-4D24-A0A4-F71364EC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303" y="2031097"/>
            <a:ext cx="6042101" cy="280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0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75" y="2657197"/>
            <a:ext cx="10058400" cy="107932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PART #4 – About &amp; Contact</a:t>
            </a:r>
          </a:p>
        </p:txBody>
      </p:sp>
    </p:spTree>
    <p:extLst>
      <p:ext uri="{BB962C8B-B14F-4D97-AF65-F5344CB8AC3E}">
        <p14:creationId xmlns:p14="http://schemas.microsoft.com/office/powerpoint/2010/main" val="2653924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253" y="728390"/>
            <a:ext cx="5373432" cy="9396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About &amp; Contact Content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B4B0185-8BA4-46C3-ABE6-A75B99E2D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51738"/>
              </p:ext>
            </p:extLst>
          </p:nvPr>
        </p:nvGraphicFramePr>
        <p:xfrm>
          <a:off x="7843456" y="2134654"/>
          <a:ext cx="2487859" cy="1207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28F3DB-0651-4D8E-8D17-753EA3804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450" y="1382343"/>
            <a:ext cx="4880516" cy="1965287"/>
          </a:xfrm>
          <a:prstGeom prst="rect">
            <a:avLst/>
          </a:prstGeom>
        </p:spPr>
      </p:pic>
      <p:pic>
        <p:nvPicPr>
          <p:cNvPr id="13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9026CE-179F-446B-82E1-3A26B07BE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450" y="3391009"/>
            <a:ext cx="4880516" cy="194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64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572" y="1271673"/>
            <a:ext cx="3947507" cy="881636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About &amp; Contact – About Us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41311"/>
              </p:ext>
            </p:extLst>
          </p:nvPr>
        </p:nvGraphicFramePr>
        <p:xfrm>
          <a:off x="7652503" y="2553806"/>
          <a:ext cx="3425525" cy="237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F751B1E-4FE6-4836-96B4-73BE7A17B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03" y="1773582"/>
            <a:ext cx="5902711" cy="36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231" y="1206625"/>
            <a:ext cx="3947507" cy="881636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About &amp; Contact – Contact Us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571801"/>
              </p:ext>
            </p:extLst>
          </p:nvPr>
        </p:nvGraphicFramePr>
        <p:xfrm>
          <a:off x="7048480" y="2832586"/>
          <a:ext cx="4475597" cy="186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10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FF3C78-43DE-4A3C-B60A-A68AD8725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425" y="1520025"/>
            <a:ext cx="6293003" cy="3734317"/>
          </a:xfrm>
          <a:prstGeom prst="rect">
            <a:avLst/>
          </a:prstGeom>
        </p:spPr>
      </p:pic>
      <p:pic>
        <p:nvPicPr>
          <p:cNvPr id="1040" name="Picture 1040">
            <a:extLst>
              <a:ext uri="{FF2B5EF4-FFF2-40B4-BE49-F238E27FC236}">
                <a16:creationId xmlns:a16="http://schemas.microsoft.com/office/drawing/2014/main" id="{2725C8B7-1A5D-4442-ADD4-26A6E084C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424" y="5533476"/>
            <a:ext cx="6293004" cy="41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55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898" y="1043939"/>
            <a:ext cx="10058400" cy="943629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Future Scopes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C7855-6335-471B-9310-3FDCB13A3F05}"/>
              </a:ext>
            </a:extLst>
          </p:cNvPr>
          <p:cNvSpPr txBox="1"/>
          <p:nvPr/>
        </p:nvSpPr>
        <p:spPr>
          <a:xfrm>
            <a:off x="2647168" y="3336099"/>
            <a:ext cx="7043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endParaRPr lang="en-US" b="1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18303"/>
              </p:ext>
            </p:extLst>
          </p:nvPr>
        </p:nvGraphicFramePr>
        <p:xfrm>
          <a:off x="1065372" y="2663408"/>
          <a:ext cx="10322752" cy="2564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5156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37" y="486378"/>
            <a:ext cx="10058400" cy="943629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C7855-6335-471B-9310-3FDCB13A3F05}"/>
              </a:ext>
            </a:extLst>
          </p:cNvPr>
          <p:cNvSpPr txBox="1"/>
          <p:nvPr/>
        </p:nvSpPr>
        <p:spPr>
          <a:xfrm>
            <a:off x="2563534" y="2657733"/>
            <a:ext cx="76385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entury Gothic"/>
                <a:ea typeface="MS Gothic"/>
              </a:rPr>
              <a:t>[1] Link to Web App</a:t>
            </a:r>
            <a:r>
              <a:rPr lang="en-US"/>
              <a:t> : </a:t>
            </a:r>
            <a:r>
              <a:rPr lang="en-US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https://travelwithsafari.herokuapp.com</a:t>
            </a:r>
          </a:p>
          <a:p>
            <a:r>
              <a:rPr lang="en-US">
                <a:ea typeface="+mn-lt"/>
                <a:cs typeface="+mn-lt"/>
              </a:rPr>
              <a:t>[2] </a:t>
            </a:r>
            <a:r>
              <a:rPr lang="en-US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Beautiful Free Images &amp; Pictures | Unsplash</a:t>
            </a:r>
          </a:p>
          <a:p>
            <a:r>
              <a:rPr lang="en-US">
                <a:ea typeface="+mn-lt"/>
                <a:cs typeface="+mn-lt"/>
              </a:rPr>
              <a:t>[3] </a:t>
            </a:r>
            <a:r>
              <a:rPr lang="en-US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Stock Photos · Pexels</a:t>
            </a:r>
          </a:p>
        </p:txBody>
      </p:sp>
    </p:spTree>
    <p:extLst>
      <p:ext uri="{BB962C8B-B14F-4D97-AF65-F5344CB8AC3E}">
        <p14:creationId xmlns:p14="http://schemas.microsoft.com/office/powerpoint/2010/main" val="1551353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75" y="2657197"/>
            <a:ext cx="10058400" cy="107932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4409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88F5-0C5A-43F4-9460-5DF9AF9B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Project Objective</a:t>
            </a:r>
            <a:endParaRPr lang="en-US" sz="4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BC8741-CAF0-49D1-9877-E6F6B670A6E1}"/>
              </a:ext>
            </a:extLst>
          </p:cNvPr>
          <p:cNvSpPr txBox="1"/>
          <p:nvPr/>
        </p:nvSpPr>
        <p:spPr>
          <a:xfrm>
            <a:off x="4962569" y="1393396"/>
            <a:ext cx="688896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To provide hassel free travelling experience for the users to explore, enjoy and enhance the desire of completing the bucket list of their dreams. 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Our handpicked curated section of "Recommended Places" by our team is eye-catching, loved and travelled by many. They can share their happiness and help others by posting relevant informations through our community section. 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Through this website our goal is to promote local arts, travelling agencies, hotels, translators,  to expand their business and help to build national economy through tourism.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38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75" y="2657197"/>
            <a:ext cx="10058400" cy="107932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PART #1 – Homepage</a:t>
            </a:r>
          </a:p>
        </p:txBody>
      </p:sp>
    </p:spTree>
    <p:extLst>
      <p:ext uri="{BB962C8B-B14F-4D97-AF65-F5344CB8AC3E}">
        <p14:creationId xmlns:p14="http://schemas.microsoft.com/office/powerpoint/2010/main" val="119476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985" y="226586"/>
            <a:ext cx="5698675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Homepage Content</a:t>
            </a:r>
            <a:endParaRPr lang="en-US" sz="40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5" descr="A picture containing text, sky, outdoor, city&#10;&#10;Description automatically generated">
            <a:extLst>
              <a:ext uri="{FF2B5EF4-FFF2-40B4-BE49-F238E27FC236}">
                <a16:creationId xmlns:a16="http://schemas.microsoft.com/office/drawing/2014/main" id="{67E93659-A78E-4288-A445-644B9955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97" y="2108267"/>
            <a:ext cx="4925916" cy="2612520"/>
          </a:xfrm>
          <a:prstGeom prst="rect">
            <a:avLst/>
          </a:pr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B4B0185-8BA4-46C3-ABE6-A75B99E2D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53542"/>
              </p:ext>
            </p:extLst>
          </p:nvPr>
        </p:nvGraphicFramePr>
        <p:xfrm>
          <a:off x="7183675" y="2106776"/>
          <a:ext cx="3798127" cy="2564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006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2037"/>
            <a:ext cx="10058400" cy="943629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Homepage – Navigation Bar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5030F44-14B3-4634-A7C3-7380E4A5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68" y="1759841"/>
            <a:ext cx="9956103" cy="1102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7855-6335-471B-9310-3FDCB13A3F05}"/>
              </a:ext>
            </a:extLst>
          </p:cNvPr>
          <p:cNvSpPr txBox="1"/>
          <p:nvPr/>
        </p:nvSpPr>
        <p:spPr>
          <a:xfrm>
            <a:off x="2647168" y="3336099"/>
            <a:ext cx="7043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endParaRPr lang="en-US" b="1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19248"/>
              </p:ext>
            </p:extLst>
          </p:nvPr>
        </p:nvGraphicFramePr>
        <p:xfrm>
          <a:off x="935275" y="3211676"/>
          <a:ext cx="10322752" cy="2564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040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170" y="537297"/>
            <a:ext cx="3837140" cy="912314"/>
          </a:xfrm>
        </p:spPr>
        <p:txBody>
          <a:bodyPr>
            <a:no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50000"/>
                  </a:schemeClr>
                </a:solidFill>
              </a:rPr>
              <a:t>Homepage – Login/Register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692952"/>
              </p:ext>
            </p:extLst>
          </p:nvPr>
        </p:nvGraphicFramePr>
        <p:xfrm>
          <a:off x="7861780" y="1812936"/>
          <a:ext cx="4001671" cy="2939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B8354D-FA85-49A4-9C16-6C3E34132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801" y="596005"/>
            <a:ext cx="3515636" cy="5661953"/>
          </a:xfrm>
          <a:prstGeom prst="rect">
            <a:avLst/>
          </a:prstGeom>
        </p:spPr>
      </p:pic>
      <p:pic>
        <p:nvPicPr>
          <p:cNvPr id="17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15A340-4A53-48F1-AAB9-4168679D3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39" y="591956"/>
            <a:ext cx="3581233" cy="56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6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38" y="370283"/>
            <a:ext cx="5350701" cy="1225465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Homepage – Trending  Locations &amp; </a:t>
            </a:r>
            <a:br>
              <a:rPr lang="en-US" sz="3200" b="1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Our Recommendations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11B7AD-D0BF-43E8-9E17-E23042FCDE89}"/>
              </a:ext>
            </a:extLst>
          </p:cNvPr>
          <p:cNvGraphicFramePr>
            <a:graphicFrameLocks noGrp="1"/>
          </p:cNvGraphicFramePr>
          <p:nvPr/>
        </p:nvGraphicFramePr>
        <p:xfrm>
          <a:off x="7225040" y="1959074"/>
          <a:ext cx="4001671" cy="2939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DB7A5DA-795F-4F91-A78B-B1EA0F4A7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15" y="370257"/>
            <a:ext cx="6222730" cy="2976610"/>
          </a:xfrm>
          <a:prstGeom prst="rect">
            <a:avLst/>
          </a:prstGeom>
        </p:spPr>
      </p:pic>
      <p:pic>
        <p:nvPicPr>
          <p:cNvPr id="16" name="Picture 1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21F51CE-115D-4839-AB70-3CA9F58286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14" y="3428067"/>
            <a:ext cx="6222730" cy="305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1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972-68DA-4B99-95EA-44979930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75" y="2657197"/>
            <a:ext cx="10058400" cy="107932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chemeClr val="accent1">
                    <a:lumMod val="50000"/>
                  </a:schemeClr>
                </a:solidFill>
              </a:rPr>
              <a:t>PART #2 – Places &amp; Search</a:t>
            </a:r>
          </a:p>
        </p:txBody>
      </p:sp>
    </p:spTree>
    <p:extLst>
      <p:ext uri="{BB962C8B-B14F-4D97-AF65-F5344CB8AC3E}">
        <p14:creationId xmlns:p14="http://schemas.microsoft.com/office/powerpoint/2010/main" val="1459444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Savon</vt:lpstr>
      <vt:lpstr>Final Year Project - I</vt:lpstr>
      <vt:lpstr>Project Overview</vt:lpstr>
      <vt:lpstr>Project Objective</vt:lpstr>
      <vt:lpstr>PART #1 – Homepage</vt:lpstr>
      <vt:lpstr>Homepage Content</vt:lpstr>
      <vt:lpstr>Homepage – Navigation Bar</vt:lpstr>
      <vt:lpstr>Homepage – Login/Register</vt:lpstr>
      <vt:lpstr>Homepage – Trending  Locations &amp;  Our Recommendations</vt:lpstr>
      <vt:lpstr>PART #2 – Places &amp; Search</vt:lpstr>
      <vt:lpstr>Places &amp; Search Content</vt:lpstr>
      <vt:lpstr>Places &amp; Search  – Pagination of Places</vt:lpstr>
      <vt:lpstr>Places &amp; Search  – Place Details</vt:lpstr>
      <vt:lpstr>Places &amp; Search  – Seach Places</vt:lpstr>
      <vt:lpstr>Database Overview</vt:lpstr>
      <vt:lpstr>PART #3 – Community</vt:lpstr>
      <vt:lpstr>Community Content</vt:lpstr>
      <vt:lpstr>Community – Main Page</vt:lpstr>
      <vt:lpstr>Community – Post Details</vt:lpstr>
      <vt:lpstr>Community – Add Post from Dashboard</vt:lpstr>
      <vt:lpstr>Community – Database Overview</vt:lpstr>
      <vt:lpstr>PART #4 – About &amp; Contact</vt:lpstr>
      <vt:lpstr>About &amp; Contact Content</vt:lpstr>
      <vt:lpstr>About &amp; Contact – About Us</vt:lpstr>
      <vt:lpstr>About &amp; Contact – Contact Us</vt:lpstr>
      <vt:lpstr>Future Scopes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2021-06-06T07:36:27Z</dcterms:created>
  <dcterms:modified xsi:type="dcterms:W3CDTF">2021-06-08T07:16:59Z</dcterms:modified>
</cp:coreProperties>
</file>